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972" r:id="rId5"/>
    <p:sldId id="970" r:id="rId6"/>
    <p:sldId id="971" r:id="rId7"/>
  </p:sldIdLst>
  <p:sldSz cx="9145588" cy="7021513"/>
  <p:notesSz cx="9940925" cy="6808788"/>
  <p:defaultTextStyle>
    <a:defPPr>
      <a:defRPr lang="it-IT"/>
    </a:defPPr>
    <a:lvl1pPr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61132" indent="-56236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23670" indent="-113878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84802" indent="-170113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47339" indent="-227754" algn="l" defTabSz="923670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024482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429378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2834274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239171" algn="l" defTabSz="809793" rtl="0" eaLnBrk="1" latinLnBrk="0" hangingPunct="1">
      <a:defRPr sz="19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2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6CAC3"/>
    <a:srgbClr val="9BBB59"/>
    <a:srgbClr val="FFCC00"/>
    <a:srgbClr val="BFACA1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4F4A85-5E0A-321F-F71A-C7BFE32A3FCA}" v="16" dt="2026-01-29T08:31:27.7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568" y="88"/>
      </p:cViewPr>
      <p:guideLst>
        <p:guide orient="horz" pos="2212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USO FERDINANDA" userId="S::ferdinanda.caruso@agenziademanio.it::4f7b1e82-7445-4edc-900f-eca8b48d2a53" providerId="AD" clId="Web-{E64F4A85-5E0A-321F-F71A-C7BFE32A3FCA}"/>
    <pc:docChg chg="modSld">
      <pc:chgData name="CARUSO FERDINANDA" userId="S::ferdinanda.caruso@agenziademanio.it::4f7b1e82-7445-4edc-900f-eca8b48d2a53" providerId="AD" clId="Web-{E64F4A85-5E0A-321F-F71A-C7BFE32A3FCA}" dt="2026-01-29T08:31:25.097" v="6" actId="20577"/>
      <pc:docMkLst>
        <pc:docMk/>
      </pc:docMkLst>
      <pc:sldChg chg="modSp">
        <pc:chgData name="CARUSO FERDINANDA" userId="S::ferdinanda.caruso@agenziademanio.it::4f7b1e82-7445-4edc-900f-eca8b48d2a53" providerId="AD" clId="Web-{E64F4A85-5E0A-321F-F71A-C7BFE32A3FCA}" dt="2026-01-29T08:31:25.097" v="6" actId="20577"/>
        <pc:sldMkLst>
          <pc:docMk/>
          <pc:sldMk cId="3461688813" sldId="972"/>
        </pc:sldMkLst>
        <pc:spChg chg="mod">
          <ac:chgData name="CARUSO FERDINANDA" userId="S::ferdinanda.caruso@agenziademanio.it::4f7b1e82-7445-4edc-900f-eca8b48d2a53" providerId="AD" clId="Web-{E64F4A85-5E0A-321F-F71A-C7BFE32A3FCA}" dt="2026-01-29T08:31:25.097" v="6" actId="20577"/>
          <ac:spMkLst>
            <pc:docMk/>
            <pc:sldMk cId="3461688813" sldId="972"/>
            <ac:spMk id="4" creationId="{B6564C75-C1E4-3253-1776-638C35AE930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31018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939B56-88DB-4223-A189-B3DAE793909D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31018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0A8219-B227-4857-9930-AE2B2A535A3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067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31018" y="1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697BD70-73F5-481B-A002-5A656F9E0426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308350" y="511175"/>
            <a:ext cx="3324225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9" tIns="45785" rIns="91569" bIns="45785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3616" y="3234254"/>
            <a:ext cx="7953693" cy="3064114"/>
          </a:xfrm>
          <a:prstGeom prst="rect">
            <a:avLst/>
          </a:prstGeom>
        </p:spPr>
        <p:txBody>
          <a:bodyPr vert="horz" lIns="91569" tIns="45785" rIns="91569" bIns="45785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l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31018" y="6466919"/>
            <a:ext cx="4308317" cy="340280"/>
          </a:xfrm>
          <a:prstGeom prst="rect">
            <a:avLst/>
          </a:prstGeom>
        </p:spPr>
        <p:txBody>
          <a:bodyPr vert="horz" lIns="91569" tIns="45785" rIns="91569" bIns="45785" rtlCol="0" anchor="b"/>
          <a:lstStyle>
            <a:lvl1pPr algn="r" defTabSz="104462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1572B5-1B1B-4BC6-AE26-54E7B1B6188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694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1132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23670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84802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47339" algn="l" defTabSz="92367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09326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71191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33056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94922" algn="l" defTabSz="9237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6315F-4F67-1FE9-AF3D-9539E2D1B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>
            <a:extLst>
              <a:ext uri="{FF2B5EF4-FFF2-40B4-BE49-F238E27FC236}">
                <a16:creationId xmlns:a16="http://schemas.microsoft.com/office/drawing/2014/main" id="{EAA08DBC-5BC5-16F5-8F10-5638888946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8350" y="511175"/>
            <a:ext cx="3324225" cy="25527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Segnaposto note 2">
            <a:extLst>
              <a:ext uri="{FF2B5EF4-FFF2-40B4-BE49-F238E27FC236}">
                <a16:creationId xmlns:a16="http://schemas.microsoft.com/office/drawing/2014/main" id="{D08EAD66-722D-B566-0791-4F8D2D7E4F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88068" name="Segnaposto numero diapositiva 3">
            <a:extLst>
              <a:ext uri="{FF2B5EF4-FFF2-40B4-BE49-F238E27FC236}">
                <a16:creationId xmlns:a16="http://schemas.microsoft.com/office/drawing/2014/main" id="{D1D1E7F9-9239-2F50-E309-949676FB8A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4064" indent="-286179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4715" indent="-228943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2600" indent="-228943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60486" indent="-228943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8372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6258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34144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92029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44552" fontAlgn="base">
              <a:spcBef>
                <a:spcPct val="0"/>
              </a:spcBef>
              <a:spcAft>
                <a:spcPct val="0"/>
              </a:spcAft>
              <a:defRPr/>
            </a:pPr>
            <a:fld id="{250DEFDA-B435-41DD-9C4F-597A37EDB29F}" type="slidenum">
              <a:rPr lang="it-IT" altLang="it-IT" sz="1200"/>
              <a:pPr defTabSz="1044552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259295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0C2BB-09B1-B0F1-1208-2F69A4BCD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>
            <a:extLst>
              <a:ext uri="{FF2B5EF4-FFF2-40B4-BE49-F238E27FC236}">
                <a16:creationId xmlns:a16="http://schemas.microsoft.com/office/drawing/2014/main" id="{10050373-B877-EB79-6C8A-9C54CD802F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308350" y="511175"/>
            <a:ext cx="3324225" cy="25527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Segnaposto note 2">
            <a:extLst>
              <a:ext uri="{FF2B5EF4-FFF2-40B4-BE49-F238E27FC236}">
                <a16:creationId xmlns:a16="http://schemas.microsoft.com/office/drawing/2014/main" id="{797A9401-BDE9-8114-D782-A1ED8F241A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/>
          </a:p>
        </p:txBody>
      </p:sp>
      <p:sp>
        <p:nvSpPr>
          <p:cNvPr id="88068" name="Segnaposto numero diapositiva 3">
            <a:extLst>
              <a:ext uri="{FF2B5EF4-FFF2-40B4-BE49-F238E27FC236}">
                <a16:creationId xmlns:a16="http://schemas.microsoft.com/office/drawing/2014/main" id="{971CECBF-9781-82ED-32FE-F0024E2622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4064" indent="-286179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4715" indent="-228943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2600" indent="-228943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60486" indent="-228943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8372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6258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34144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92029" indent="-228943" defTabSz="1044552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44552" fontAlgn="base">
              <a:spcBef>
                <a:spcPct val="0"/>
              </a:spcBef>
              <a:spcAft>
                <a:spcPct val="0"/>
              </a:spcAft>
              <a:defRPr/>
            </a:pPr>
            <a:fld id="{DB05F4FD-A0AF-4C5E-9B09-79EA2B75975F}" type="slidenum">
              <a:rPr lang="it-IT" altLang="it-IT" sz="1200"/>
              <a:pPr defTabSz="1044552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469166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919" y="2181221"/>
            <a:ext cx="7773750" cy="150507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838" y="3978858"/>
            <a:ext cx="6401912" cy="17943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3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7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9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7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3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94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4276-9325-448B-AF46-64187E5BA0E3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D332-5125-4335-B43A-6D5EB2FDA1C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90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2759-7AB1-4150-BDDF-9415BC7B79EB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E85B-2D4C-42B7-A1BA-C7D5F7C7415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74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754696" y="310442"/>
            <a:ext cx="2405481" cy="660542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5081" y="310442"/>
            <a:ext cx="7067189" cy="660542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A4F49-0556-476A-9EA0-33661A2A8106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FC24-37E1-409B-B3D5-BBD5751A07B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364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FA6BC-6432-49A1-8A01-7680DB6C34D4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22B0E-5F0A-4D66-AFD2-A7EA7E7DA7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63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8" y="4511973"/>
            <a:ext cx="7773750" cy="1394551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8" y="2976017"/>
            <a:ext cx="7773750" cy="15359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18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37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74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9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71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330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949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D989F-A6BE-411C-B766-0D18A0BC0677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C8A63-FBB1-4C9D-8EC1-CD0CD53A8AA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1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35081" y="1805765"/>
            <a:ext cx="4736334" cy="5110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423843" y="1805765"/>
            <a:ext cx="4736335" cy="51101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AB5D0-2491-47A6-BEB1-FD1343E64A52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0E67-FDA9-43AB-B2A1-A14BBB4231B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172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80" y="281186"/>
            <a:ext cx="8231029" cy="1170253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80" y="1571715"/>
            <a:ext cx="4040889" cy="655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865" indent="0">
              <a:buNone/>
              <a:defRPr sz="2000" b="1"/>
            </a:lvl2pPr>
            <a:lvl3pPr marL="923730" indent="0">
              <a:buNone/>
              <a:defRPr sz="1900" b="1"/>
            </a:lvl3pPr>
            <a:lvl4pPr marL="1385596" indent="0">
              <a:buNone/>
              <a:defRPr sz="1600" b="1"/>
            </a:lvl4pPr>
            <a:lvl5pPr marL="1847461" indent="0">
              <a:buNone/>
              <a:defRPr sz="1600" b="1"/>
            </a:lvl5pPr>
            <a:lvl6pPr marL="2309326" indent="0">
              <a:buNone/>
              <a:defRPr sz="1600" b="1"/>
            </a:lvl6pPr>
            <a:lvl7pPr marL="2771191" indent="0">
              <a:buNone/>
              <a:defRPr sz="1600" b="1"/>
            </a:lvl7pPr>
            <a:lvl8pPr marL="3233056" indent="0">
              <a:buNone/>
              <a:defRPr sz="1600" b="1"/>
            </a:lvl8pPr>
            <a:lvl9pPr marL="3694922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80" y="2226730"/>
            <a:ext cx="4040889" cy="4045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832" y="1571715"/>
            <a:ext cx="4042477" cy="6550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865" indent="0">
              <a:buNone/>
              <a:defRPr sz="2000" b="1"/>
            </a:lvl2pPr>
            <a:lvl3pPr marL="923730" indent="0">
              <a:buNone/>
              <a:defRPr sz="1900" b="1"/>
            </a:lvl3pPr>
            <a:lvl4pPr marL="1385596" indent="0">
              <a:buNone/>
              <a:defRPr sz="1600" b="1"/>
            </a:lvl4pPr>
            <a:lvl5pPr marL="1847461" indent="0">
              <a:buNone/>
              <a:defRPr sz="1600" b="1"/>
            </a:lvl5pPr>
            <a:lvl6pPr marL="2309326" indent="0">
              <a:buNone/>
              <a:defRPr sz="1600" b="1"/>
            </a:lvl6pPr>
            <a:lvl7pPr marL="2771191" indent="0">
              <a:buNone/>
              <a:defRPr sz="1600" b="1"/>
            </a:lvl7pPr>
            <a:lvl8pPr marL="3233056" indent="0">
              <a:buNone/>
              <a:defRPr sz="1600" b="1"/>
            </a:lvl8pPr>
            <a:lvl9pPr marL="3694922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832" y="2226730"/>
            <a:ext cx="4042477" cy="40454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96285-96A2-4617-932B-A790647EF3FE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F4E2-EBD5-4D3C-BC16-79EE865AD4D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743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7420C-D281-4293-A211-A878DE7AAA57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04F1-DBC9-4AE7-AED3-6A455DEC52C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567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6673A-0F59-443D-89D2-C1EBD6A92588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F6319-9CB2-4E7D-BAA1-7FF918514C0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910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80" y="279560"/>
            <a:ext cx="3008836" cy="11897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671" y="279561"/>
            <a:ext cx="5112638" cy="5992666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80" y="1469317"/>
            <a:ext cx="3008836" cy="4802910"/>
          </a:xfrm>
        </p:spPr>
        <p:txBody>
          <a:bodyPr/>
          <a:lstStyle>
            <a:lvl1pPr marL="0" indent="0">
              <a:buNone/>
              <a:defRPr sz="1400"/>
            </a:lvl1pPr>
            <a:lvl2pPr marL="461865" indent="0">
              <a:buNone/>
              <a:defRPr sz="1200"/>
            </a:lvl2pPr>
            <a:lvl3pPr marL="923730" indent="0">
              <a:buNone/>
              <a:defRPr sz="1000"/>
            </a:lvl3pPr>
            <a:lvl4pPr marL="1385596" indent="0">
              <a:buNone/>
              <a:defRPr sz="900"/>
            </a:lvl4pPr>
            <a:lvl5pPr marL="1847461" indent="0">
              <a:buNone/>
              <a:defRPr sz="900"/>
            </a:lvl5pPr>
            <a:lvl6pPr marL="2309326" indent="0">
              <a:buNone/>
              <a:defRPr sz="900"/>
            </a:lvl6pPr>
            <a:lvl7pPr marL="2771191" indent="0">
              <a:buNone/>
              <a:defRPr sz="900"/>
            </a:lvl7pPr>
            <a:lvl8pPr marL="3233056" indent="0">
              <a:buNone/>
              <a:defRPr sz="900"/>
            </a:lvl8pPr>
            <a:lvl9pPr marL="3694922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EA5D-33FF-4DFA-953E-E3EE14461D1C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B029-01A2-45BD-A772-5F6848103BA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07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599" y="4915059"/>
            <a:ext cx="5487353" cy="580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599" y="627385"/>
            <a:ext cx="5487353" cy="4212908"/>
          </a:xfrm>
        </p:spPr>
        <p:txBody>
          <a:bodyPr rtlCol="0">
            <a:normAutofit/>
          </a:bodyPr>
          <a:lstStyle>
            <a:lvl1pPr marL="0" indent="0">
              <a:buNone/>
              <a:defRPr sz="3300"/>
            </a:lvl1pPr>
            <a:lvl2pPr marL="461865" indent="0">
              <a:buNone/>
              <a:defRPr sz="2800"/>
            </a:lvl2pPr>
            <a:lvl3pPr marL="923730" indent="0">
              <a:buNone/>
              <a:defRPr sz="2400"/>
            </a:lvl3pPr>
            <a:lvl4pPr marL="1385596" indent="0">
              <a:buNone/>
              <a:defRPr sz="2000"/>
            </a:lvl4pPr>
            <a:lvl5pPr marL="1847461" indent="0">
              <a:buNone/>
              <a:defRPr sz="2000"/>
            </a:lvl5pPr>
            <a:lvl6pPr marL="2309326" indent="0">
              <a:buNone/>
              <a:defRPr sz="2000"/>
            </a:lvl6pPr>
            <a:lvl7pPr marL="2771191" indent="0">
              <a:buNone/>
              <a:defRPr sz="2000"/>
            </a:lvl7pPr>
            <a:lvl8pPr marL="3233056" indent="0">
              <a:buNone/>
              <a:defRPr sz="2000"/>
            </a:lvl8pPr>
            <a:lvl9pPr marL="3694922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599" y="5495310"/>
            <a:ext cx="5487353" cy="824052"/>
          </a:xfrm>
        </p:spPr>
        <p:txBody>
          <a:bodyPr/>
          <a:lstStyle>
            <a:lvl1pPr marL="0" indent="0">
              <a:buNone/>
              <a:defRPr sz="1400"/>
            </a:lvl1pPr>
            <a:lvl2pPr marL="461865" indent="0">
              <a:buNone/>
              <a:defRPr sz="1200"/>
            </a:lvl2pPr>
            <a:lvl3pPr marL="923730" indent="0">
              <a:buNone/>
              <a:defRPr sz="1000"/>
            </a:lvl3pPr>
            <a:lvl4pPr marL="1385596" indent="0">
              <a:buNone/>
              <a:defRPr sz="900"/>
            </a:lvl4pPr>
            <a:lvl5pPr marL="1847461" indent="0">
              <a:buNone/>
              <a:defRPr sz="900"/>
            </a:lvl5pPr>
            <a:lvl6pPr marL="2309326" indent="0">
              <a:buNone/>
              <a:defRPr sz="900"/>
            </a:lvl6pPr>
            <a:lvl7pPr marL="2771191" indent="0">
              <a:buNone/>
              <a:defRPr sz="900"/>
            </a:lvl7pPr>
            <a:lvl8pPr marL="3233056" indent="0">
              <a:buNone/>
              <a:defRPr sz="900"/>
            </a:lvl8pPr>
            <a:lvl9pPr marL="3694922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8FE16-B896-4E29-B520-400C8E4DC874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5516A-332F-4A4A-A391-5D67D1B727F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02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552" y="281569"/>
            <a:ext cx="8230486" cy="117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373" tIns="46187" rIns="92373" bIns="461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552" y="1637813"/>
            <a:ext cx="8230486" cy="463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373" tIns="46187" rIns="92373" bIns="461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551" y="6508499"/>
            <a:ext cx="2134333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l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CC24AD-9272-47BC-B39F-C94C344937F8}" type="datetimeFigureOut">
              <a:rPr lang="it-IT"/>
              <a:pPr>
                <a:defRPr/>
              </a:pPr>
              <a:t>29/01/2026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110" y="6508499"/>
            <a:ext cx="2897370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ctr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705" y="6508499"/>
            <a:ext cx="2134333" cy="372967"/>
          </a:xfrm>
          <a:prstGeom prst="rect">
            <a:avLst/>
          </a:prstGeom>
        </p:spPr>
        <p:txBody>
          <a:bodyPr vert="horz" lIns="92373" tIns="46187" rIns="92373" bIns="46187" rtlCol="0" anchor="ctr"/>
          <a:lstStyle>
            <a:lvl1pPr algn="r" defTabSz="92373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30C67E-1852-4E02-8AB6-4A5273A7AE3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2" name="MSIPCMContentMarking" descr="{&quot;HashCode&quot;:-1917498538,&quot;Placement&quot;:&quot;Footer&quot;,&quot;Top&quot;:533.2532,&quot;Left&quot;:0.0,&quot;SlideWidth&quot;:720,&quot;SlideHeight&quot;:552}">
            <a:extLst>
              <a:ext uri="{FF2B5EF4-FFF2-40B4-BE49-F238E27FC236}">
                <a16:creationId xmlns:a16="http://schemas.microsoft.com/office/drawing/2014/main" id="{C5F0ABE2-88DD-78E3-7C4A-FE223E20592B}"/>
              </a:ext>
            </a:extLst>
          </p:cNvPr>
          <p:cNvSpPr txBox="1"/>
          <p:nvPr userDrawn="1"/>
        </p:nvSpPr>
        <p:spPr>
          <a:xfrm>
            <a:off x="0" y="6772315"/>
            <a:ext cx="929632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it-IT" sz="1000">
                <a:solidFill>
                  <a:srgbClr val="000000"/>
                </a:solidFill>
                <a:latin typeface="Arial" panose="020B0604020202020204" pitchFamily="34" charset="0"/>
              </a:rPr>
              <a:t>Uso interno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ctr" defTabSz="92367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2367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04896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809793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214689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619585" algn="ctr" defTabSz="92367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5849" indent="-345849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9340" indent="-288208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4236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5368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7905" indent="-230566" algn="l" defTabSz="92367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0259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2124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63989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25854" indent="-230933" algn="l" defTabSz="9237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1865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3730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59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47461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932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71191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33056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94922" algn="l" defTabSz="92373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7021E-3D65-5C71-634C-F995872B3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B6564C75-C1E4-3253-1776-638C35AE930C}"/>
              </a:ext>
            </a:extLst>
          </p:cNvPr>
          <p:cNvSpPr txBox="1"/>
          <p:nvPr/>
        </p:nvSpPr>
        <p:spPr>
          <a:xfrm>
            <a:off x="533400" y="1430230"/>
            <a:ext cx="8120406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it-IT" sz="2400" dirty="0">
              <a:solidFill>
                <a:schemeClr val="tx1">
                  <a:lumMod val="65000"/>
                  <a:lumOff val="35000"/>
                </a:schemeClr>
              </a:solidFill>
              <a:ea typeface="Calibri"/>
            </a:endParaRPr>
          </a:p>
          <a:p>
            <a:pPr algn="ctr"/>
            <a:endParaRPr lang="it-IT" sz="24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Arial"/>
            </a:endParaRPr>
          </a:p>
          <a:p>
            <a:pPr algn="ctr"/>
            <a:endParaRPr lang="it-IT" sz="24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Arial"/>
            </a:endParaRPr>
          </a:p>
          <a:p>
            <a:pPr algn="ctr"/>
            <a:r>
              <a:rPr lang="it-IT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ALLEGATO I</a:t>
            </a:r>
            <a:endParaRPr lang="it-IT" sz="3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Arial"/>
            </a:endParaRPr>
          </a:p>
          <a:p>
            <a:pPr algn="ctr"/>
            <a: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Bando Turismo Accessibile 4 ALL</a:t>
            </a:r>
          </a:p>
          <a:p>
            <a:pPr algn="ctr"/>
            <a:endParaRPr lang="it-IT" sz="28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</a:endParaRPr>
          </a:p>
          <a:p>
            <a:pPr algn="ctr"/>
            <a:r>
              <a:rPr lang="it-IT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EX CASERMA DE AMICIS a Sulmona (AQ)</a:t>
            </a:r>
            <a:endParaRPr lang="it-IT" sz="3200" b="1" dirty="0">
              <a:solidFill>
                <a:schemeClr val="tx1">
                  <a:lumMod val="65000"/>
                  <a:lumOff val="35000"/>
                </a:schemeClr>
              </a:solidFill>
              <a:ea typeface="Calibri"/>
            </a:endParaRPr>
          </a:p>
          <a:p>
            <a:pPr algn="ctr"/>
            <a:r>
              <a:rPr lang="it-I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(Progressivo </a:t>
            </a:r>
            <a:r>
              <a:rPr lang="it-I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Calibri"/>
              </a:rPr>
              <a:t>AQD0027)</a:t>
            </a:r>
            <a:endParaRPr lang="it-IT" sz="2400" b="1" dirty="0">
              <a:solidFill>
                <a:schemeClr val="tx1">
                  <a:lumMod val="65000"/>
                  <a:lumOff val="35000"/>
                </a:schemeClr>
              </a:solidFill>
              <a:ea typeface="Calibri"/>
              <a:cs typeface="Arial"/>
            </a:endParaRPr>
          </a:p>
          <a:p>
            <a:pPr algn="ctr"/>
            <a:endParaRPr lang="it-IT" sz="2800" dirty="0">
              <a:solidFill>
                <a:srgbClr val="CCC1DA"/>
              </a:solidFill>
              <a:ea typeface="Calibri" pitchFamily="34" charset="0"/>
            </a:endParaRPr>
          </a:p>
          <a:p>
            <a:pPr algn="ctr"/>
            <a:endParaRPr lang="it-IT" sz="3200" dirty="0">
              <a:solidFill>
                <a:schemeClr val="accent4">
                  <a:lumMod val="40000"/>
                  <a:lumOff val="60000"/>
                </a:schemeClr>
              </a:solidFill>
              <a:ea typeface="Calibri" pitchFamily="34" charset="0"/>
            </a:endParaRP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6ECFCEF0-A876-64A0-7BA1-7083A47CA0B2}"/>
              </a:ext>
            </a:extLst>
          </p:cNvPr>
          <p:cNvGrpSpPr/>
          <p:nvPr/>
        </p:nvGrpSpPr>
        <p:grpSpPr>
          <a:xfrm>
            <a:off x="2827685" y="1397229"/>
            <a:ext cx="3531836" cy="684114"/>
            <a:chOff x="8348527" y="4235432"/>
            <a:chExt cx="3531836" cy="684114"/>
          </a:xfrm>
        </p:grpSpPr>
        <p:pic>
          <p:nvPicPr>
            <p:cNvPr id="5" name="Picture 2" descr="Agenzia del demanio - Wikipedia">
              <a:extLst>
                <a:ext uri="{FF2B5EF4-FFF2-40B4-BE49-F238E27FC236}">
                  <a16:creationId xmlns:a16="http://schemas.microsoft.com/office/drawing/2014/main" id="{5A099CD5-520D-0182-EEF4-7A380992A72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33" b="22000"/>
            <a:stretch/>
          </p:blipFill>
          <p:spPr bwMode="auto">
            <a:xfrm>
              <a:off x="8348527" y="4235432"/>
              <a:ext cx="1166104" cy="68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A7870966-8593-E5A4-FE4C-FD172607F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3111" t="74037" r="14110" b="10166"/>
            <a:stretch>
              <a:fillRect/>
            </a:stretch>
          </p:blipFill>
          <p:spPr>
            <a:xfrm>
              <a:off x="9645945" y="4272083"/>
              <a:ext cx="2234418" cy="484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16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69EC1-6872-144D-8A8D-2892DF475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ttangolo 39">
            <a:extLst>
              <a:ext uri="{FF2B5EF4-FFF2-40B4-BE49-F238E27FC236}">
                <a16:creationId xmlns:a16="http://schemas.microsoft.com/office/drawing/2014/main" id="{A3F9267F-0C5F-1FDD-BE9C-9D4B21AD20BB}"/>
              </a:ext>
            </a:extLst>
          </p:cNvPr>
          <p:cNvSpPr/>
          <p:nvPr/>
        </p:nvSpPr>
        <p:spPr>
          <a:xfrm>
            <a:off x="8374405" y="246185"/>
            <a:ext cx="616404" cy="6522456"/>
          </a:xfrm>
          <a:prstGeom prst="rect">
            <a:avLst/>
          </a:prstGeom>
          <a:solidFill>
            <a:schemeClr val="bg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979" tIns="40490" rIns="80979" bIns="40490" anchor="ctr"/>
          <a:lstStyle/>
          <a:p>
            <a:pPr algn="ctr" defTabSz="923730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7935312-6852-0086-A968-A1EE753B39DB}"/>
              </a:ext>
            </a:extLst>
          </p:cNvPr>
          <p:cNvSpPr txBox="1"/>
          <p:nvPr/>
        </p:nvSpPr>
        <p:spPr>
          <a:xfrm>
            <a:off x="288000" y="5190888"/>
            <a:ext cx="3960551" cy="251048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/>
          <a:p>
            <a:pPr defTabSz="92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Indirizzo: Via Margherita, 3 – Sulmona (AQ)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36C6E583-B33C-26E4-BE7A-CDC4F4F24E4E}"/>
              </a:ext>
            </a:extLst>
          </p:cNvPr>
          <p:cNvSpPr txBox="1"/>
          <p:nvPr/>
        </p:nvSpPr>
        <p:spPr>
          <a:xfrm>
            <a:off x="4680001" y="1728000"/>
            <a:ext cx="3686760" cy="5313972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/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DESTINAZIONE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Regione: Abruzzo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Provincia: L’Aquila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Ambito: Urbano 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LOCATION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Posizione: centrale 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Coordinate GPS: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lat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. 42°03’04.5’’ N, long. 13°55’24.2’’ E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IMMOBILE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Proprietà: Stato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Strumento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: </a:t>
            </a:r>
            <a:r>
              <a:rPr lang="it-IT" sz="11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Concessione/Locazione di valorizzazione ex art. 3-bis D.L. n. 351/2001</a:t>
            </a:r>
            <a:endParaRPr lang="en-US" sz="1100" strike="sngStrik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Epoca: inizio XIII sec. con restauri successivi nel XV e XVIII sec.</a:t>
            </a: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Superficie fondiaria: 2.421 mq </a:t>
            </a:r>
            <a:endParaRPr lang="it-IT" sz="1100" i="1" dirty="0">
              <a:solidFill>
                <a:srgbClr val="FF0000"/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indent="-159408" algn="just" defTabSz="92373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Superficie lorda: 2.619 mq </a:t>
            </a:r>
          </a:p>
          <a:p>
            <a:pPr indent="-159408" algn="just" defTabSz="923730" fontAlgn="auto"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Provvedimenti di tutela: Si - Vincolo </a:t>
            </a:r>
            <a:r>
              <a:rPr lang="it-IT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D.Lgs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42/2004 Nuovi usi: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/>
                <a:ea typeface="Dotum"/>
                <a:cs typeface="Arial"/>
              </a:rPr>
              <a:t>Turismo Accessibile – </a:t>
            </a:r>
            <a:r>
              <a:rPr lang="it-IT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strutture ricettive inclusive e accessibili, per persone con esigenze specifiche - in particolare senior – per opportunità di soggiorno, viaggio, esperienze culturali, con servizi dedicati di tipo sociale e culturale, scoperta del territorio, tutela ambientale e mobilità dolce ed altre nuove funzioni in coerenza con quanto previsto dagli strumenti di tutela e di governo del territorio vigenti.</a:t>
            </a:r>
          </a:p>
          <a:p>
            <a:pPr indent="-159408" algn="just" defTabSz="923730" fontAlgn="auto">
              <a:spcBef>
                <a:spcPts val="0"/>
              </a:spcBef>
              <a:spcAft>
                <a:spcPts val="0"/>
              </a:spcAft>
              <a:buClr>
                <a:srgbClr val="D6CAC3"/>
              </a:buClr>
              <a:buSzPct val="100000"/>
              <a:defRPr/>
            </a:pPr>
            <a:endParaRPr lang="it-IT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8674FD-EA8A-B50B-EAC7-E6CFA61555B8}"/>
              </a:ext>
            </a:extLst>
          </p:cNvPr>
          <p:cNvSpPr txBox="1"/>
          <p:nvPr/>
        </p:nvSpPr>
        <p:spPr>
          <a:xfrm>
            <a:off x="261142" y="206075"/>
            <a:ext cx="6302105" cy="1266139"/>
          </a:xfrm>
          <a:prstGeom prst="rect">
            <a:avLst/>
          </a:prstGeom>
          <a:noFill/>
        </p:spPr>
        <p:txBody>
          <a:bodyPr wrap="square" lIns="80159" tIns="40080" rIns="80159" bIns="40080">
            <a:spAutoFit/>
          </a:bodyPr>
          <a:lstStyle/>
          <a:p>
            <a:pPr defTabSz="914399">
              <a:defRPr/>
            </a:pPr>
            <a:r>
              <a:rPr lang="it-IT" sz="2801" b="1" spc="-132" dirty="0">
                <a:solidFill>
                  <a:schemeClr val="bg1">
                    <a:lumMod val="75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Lotto unico</a:t>
            </a:r>
          </a:p>
          <a:p>
            <a:pPr defTabSz="914399">
              <a:defRPr/>
            </a:pPr>
            <a:r>
              <a:rPr lang="it-IT" sz="2801" b="1" spc="-132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EX CASERMA DE AMICIS</a:t>
            </a:r>
          </a:p>
          <a:p>
            <a:pPr defTabSz="914399">
              <a:defRPr/>
            </a:pP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Sulmona (AQ) 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5D446295-7A5E-9E83-37EF-BB10F075C883}"/>
              </a:ext>
            </a:extLst>
          </p:cNvPr>
          <p:cNvGrpSpPr>
            <a:grpSpLocks noChangeAspect="1"/>
          </p:cNvGrpSpPr>
          <p:nvPr/>
        </p:nvGrpSpPr>
        <p:grpSpPr>
          <a:xfrm>
            <a:off x="7024861" y="319548"/>
            <a:ext cx="1229087" cy="1499728"/>
            <a:chOff x="7024861" y="319548"/>
            <a:chExt cx="1229087" cy="1499728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3DD5FCD2-7698-09E2-B44C-8C8E63B4F9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4861" y="319548"/>
              <a:ext cx="1195683" cy="1499728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C04D1FF1-E681-56EF-0F44-1DF59DBFEB4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44675" y="368078"/>
              <a:ext cx="509273" cy="468789"/>
              <a:chOff x="7744675" y="482057"/>
              <a:chExt cx="509273" cy="468789"/>
            </a:xfrm>
          </p:grpSpPr>
          <p:sp>
            <p:nvSpPr>
              <p:cNvPr id="7" name="Rettangolo 24">
                <a:extLst>
                  <a:ext uri="{FF2B5EF4-FFF2-40B4-BE49-F238E27FC236}">
                    <a16:creationId xmlns:a16="http://schemas.microsoft.com/office/drawing/2014/main" id="{113C7E79-CFC7-6D50-2278-A13A9F97B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0572" y="564611"/>
                <a:ext cx="503376" cy="312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0979" tIns="40490" rIns="80979" bIns="40490">
                <a:spAutoFit/>
              </a:bodyPr>
              <a:lstStyle>
                <a:lvl1pPr indent="-179388" eaLnBrk="0" hangingPunct="0">
                  <a:spcBef>
                    <a:spcPct val="20000"/>
                  </a:spcBef>
                  <a:buFont typeface="Arial" charset="0"/>
                  <a:buChar char="•"/>
                  <a:defRPr sz="37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7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ts val="1771"/>
                  </a:lnSpc>
                  <a:spcBef>
                    <a:spcPct val="0"/>
                  </a:spcBef>
                  <a:buClr>
                    <a:srgbClr val="D6CAC3"/>
                  </a:buClr>
                  <a:buNone/>
                </a:pPr>
                <a:r>
                  <a:rPr lang="it-IT" altLang="it-IT" sz="1200" b="1">
                    <a:solidFill>
                      <a:schemeClr val="bg1"/>
                    </a:solidFill>
                    <a:latin typeface="Arial" panose="020B0604020202020204" pitchFamily="34" charset="0"/>
                    <a:ea typeface="Dotum" pitchFamily="34" charset="-127"/>
                    <a:cs typeface="Arial" panose="020B0604020202020204" pitchFamily="34" charset="0"/>
                  </a:rPr>
                  <a:t>2017</a:t>
                </a:r>
              </a:p>
            </p:txBody>
          </p:sp>
          <p:sp>
            <p:nvSpPr>
              <p:cNvPr id="8" name="Ovale 7">
                <a:extLst>
                  <a:ext uri="{FF2B5EF4-FFF2-40B4-BE49-F238E27FC236}">
                    <a16:creationId xmlns:a16="http://schemas.microsoft.com/office/drawing/2014/main" id="{69A624BD-0CD7-8DC2-4AAF-304B130A0B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56003" y="482057"/>
                <a:ext cx="467846" cy="46878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979" tIns="40490" rIns="80979" bIns="40490" anchor="ctr"/>
              <a:lstStyle/>
              <a:p>
                <a:pPr algn="ctr">
                  <a:defRPr/>
                </a:pPr>
                <a:endParaRPr lang="it-IT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ttangolo 24">
                <a:extLst>
                  <a:ext uri="{FF2B5EF4-FFF2-40B4-BE49-F238E27FC236}">
                    <a16:creationId xmlns:a16="http://schemas.microsoft.com/office/drawing/2014/main" id="{C39A3981-0F44-947A-AA37-88FC43EED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4675" y="551091"/>
                <a:ext cx="503376" cy="289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0979" tIns="40490" rIns="80979" bIns="40490">
                <a:spAutoFit/>
              </a:bodyPr>
              <a:lstStyle>
                <a:lvl1pPr indent="-179388" eaLnBrk="0" hangingPunct="0">
                  <a:spcBef>
                    <a:spcPct val="20000"/>
                  </a:spcBef>
                  <a:buFont typeface="Arial" charset="0"/>
                  <a:buChar char="•"/>
                  <a:defRPr sz="37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7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ts val="1771"/>
                  </a:lnSpc>
                  <a:spcBef>
                    <a:spcPct val="0"/>
                  </a:spcBef>
                  <a:buClr>
                    <a:srgbClr val="D6CAC3"/>
                  </a:buClr>
                  <a:buNone/>
                </a:pPr>
                <a:r>
                  <a:rPr lang="it-IT" altLang="it-IT" sz="12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Dotum" pitchFamily="34" charset="-127"/>
                    <a:cs typeface="Arial" panose="020B0604020202020204" pitchFamily="34" charset="0"/>
                  </a:rPr>
                  <a:t>2026</a:t>
                </a:r>
              </a:p>
            </p:txBody>
          </p:sp>
        </p:grpSp>
        <p:sp>
          <p:nvSpPr>
            <p:cNvPr id="13" name="Figura a mano libera: forma 12">
              <a:extLst>
                <a:ext uri="{FF2B5EF4-FFF2-40B4-BE49-F238E27FC236}">
                  <a16:creationId xmlns:a16="http://schemas.microsoft.com/office/drawing/2014/main" id="{F08BF4ED-965F-6F61-8736-F8CC7A107D5D}"/>
                </a:ext>
              </a:extLst>
            </p:cNvPr>
            <p:cNvSpPr/>
            <p:nvPr/>
          </p:nvSpPr>
          <p:spPr>
            <a:xfrm>
              <a:off x="7641433" y="919163"/>
              <a:ext cx="183356" cy="183356"/>
            </a:xfrm>
            <a:custGeom>
              <a:avLst/>
              <a:gdLst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33350 w 169069"/>
                <a:gd name="connsiteY15" fmla="*/ 80963 h 171450"/>
                <a:gd name="connsiteX16" fmla="*/ 102394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2394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28575 w 169069"/>
                <a:gd name="connsiteY1" fmla="*/ 19050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28575 w 169069"/>
                <a:gd name="connsiteY1" fmla="*/ 19050 h 171450"/>
                <a:gd name="connsiteX2" fmla="*/ 14288 w 169069"/>
                <a:gd name="connsiteY2" fmla="*/ 38100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78594"/>
                <a:gd name="connsiteY0" fmla="*/ 0 h 171450"/>
                <a:gd name="connsiteX1" fmla="*/ 28575 w 178594"/>
                <a:gd name="connsiteY1" fmla="*/ 19050 h 171450"/>
                <a:gd name="connsiteX2" fmla="*/ 14288 w 178594"/>
                <a:gd name="connsiteY2" fmla="*/ 38100 h 171450"/>
                <a:gd name="connsiteX3" fmla="*/ 2381 w 178594"/>
                <a:gd name="connsiteY3" fmla="*/ 50006 h 171450"/>
                <a:gd name="connsiteX4" fmla="*/ 14287 w 178594"/>
                <a:gd name="connsiteY4" fmla="*/ 80963 h 171450"/>
                <a:gd name="connsiteX5" fmla="*/ 30956 w 178594"/>
                <a:gd name="connsiteY5" fmla="*/ 97631 h 171450"/>
                <a:gd name="connsiteX6" fmla="*/ 2381 w 178594"/>
                <a:gd name="connsiteY6" fmla="*/ 102394 h 171450"/>
                <a:gd name="connsiteX7" fmla="*/ 0 w 178594"/>
                <a:gd name="connsiteY7" fmla="*/ 119063 h 171450"/>
                <a:gd name="connsiteX8" fmla="*/ 35719 w 178594"/>
                <a:gd name="connsiteY8" fmla="*/ 128588 h 171450"/>
                <a:gd name="connsiteX9" fmla="*/ 40481 w 178594"/>
                <a:gd name="connsiteY9" fmla="*/ 150019 h 171450"/>
                <a:gd name="connsiteX10" fmla="*/ 102394 w 178594"/>
                <a:gd name="connsiteY10" fmla="*/ 171450 h 171450"/>
                <a:gd name="connsiteX11" fmla="*/ 109537 w 178594"/>
                <a:gd name="connsiteY11" fmla="*/ 145256 h 171450"/>
                <a:gd name="connsiteX12" fmla="*/ 121444 w 178594"/>
                <a:gd name="connsiteY12" fmla="*/ 133350 h 171450"/>
                <a:gd name="connsiteX13" fmla="*/ 145256 w 178594"/>
                <a:gd name="connsiteY13" fmla="*/ 147638 h 171450"/>
                <a:gd name="connsiteX14" fmla="*/ 178594 w 178594"/>
                <a:gd name="connsiteY14" fmla="*/ 114300 h 171450"/>
                <a:gd name="connsiteX15" fmla="*/ 150019 w 178594"/>
                <a:gd name="connsiteY15" fmla="*/ 78582 h 171450"/>
                <a:gd name="connsiteX16" fmla="*/ 109538 w 178594"/>
                <a:gd name="connsiteY16" fmla="*/ 45244 h 171450"/>
                <a:gd name="connsiteX17" fmla="*/ 78581 w 178594"/>
                <a:gd name="connsiteY17" fmla="*/ 0 h 171450"/>
                <a:gd name="connsiteX0" fmla="*/ 78581 w 178594"/>
                <a:gd name="connsiteY0" fmla="*/ 0 h 171450"/>
                <a:gd name="connsiteX1" fmla="*/ 28575 w 178594"/>
                <a:gd name="connsiteY1" fmla="*/ 19050 h 171450"/>
                <a:gd name="connsiteX2" fmla="*/ 14288 w 178594"/>
                <a:gd name="connsiteY2" fmla="*/ 38100 h 171450"/>
                <a:gd name="connsiteX3" fmla="*/ 2381 w 178594"/>
                <a:gd name="connsiteY3" fmla="*/ 50006 h 171450"/>
                <a:gd name="connsiteX4" fmla="*/ 14287 w 178594"/>
                <a:gd name="connsiteY4" fmla="*/ 80963 h 171450"/>
                <a:gd name="connsiteX5" fmla="*/ 30956 w 178594"/>
                <a:gd name="connsiteY5" fmla="*/ 97631 h 171450"/>
                <a:gd name="connsiteX6" fmla="*/ 2381 w 178594"/>
                <a:gd name="connsiteY6" fmla="*/ 102394 h 171450"/>
                <a:gd name="connsiteX7" fmla="*/ 0 w 178594"/>
                <a:gd name="connsiteY7" fmla="*/ 119063 h 171450"/>
                <a:gd name="connsiteX8" fmla="*/ 35719 w 178594"/>
                <a:gd name="connsiteY8" fmla="*/ 128588 h 171450"/>
                <a:gd name="connsiteX9" fmla="*/ 40481 w 178594"/>
                <a:gd name="connsiteY9" fmla="*/ 150019 h 171450"/>
                <a:gd name="connsiteX10" fmla="*/ 102394 w 178594"/>
                <a:gd name="connsiteY10" fmla="*/ 171450 h 171450"/>
                <a:gd name="connsiteX11" fmla="*/ 109537 w 178594"/>
                <a:gd name="connsiteY11" fmla="*/ 145256 h 171450"/>
                <a:gd name="connsiteX12" fmla="*/ 128588 w 178594"/>
                <a:gd name="connsiteY12" fmla="*/ 138113 h 171450"/>
                <a:gd name="connsiteX13" fmla="*/ 145256 w 178594"/>
                <a:gd name="connsiteY13" fmla="*/ 147638 h 171450"/>
                <a:gd name="connsiteX14" fmla="*/ 178594 w 178594"/>
                <a:gd name="connsiteY14" fmla="*/ 114300 h 171450"/>
                <a:gd name="connsiteX15" fmla="*/ 150019 w 178594"/>
                <a:gd name="connsiteY15" fmla="*/ 78582 h 171450"/>
                <a:gd name="connsiteX16" fmla="*/ 109538 w 178594"/>
                <a:gd name="connsiteY16" fmla="*/ 45244 h 171450"/>
                <a:gd name="connsiteX17" fmla="*/ 78581 w 178594"/>
                <a:gd name="connsiteY17" fmla="*/ 0 h 171450"/>
                <a:gd name="connsiteX0" fmla="*/ 78581 w 178594"/>
                <a:gd name="connsiteY0" fmla="*/ 0 h 178594"/>
                <a:gd name="connsiteX1" fmla="*/ 28575 w 178594"/>
                <a:gd name="connsiteY1" fmla="*/ 19050 h 178594"/>
                <a:gd name="connsiteX2" fmla="*/ 14288 w 178594"/>
                <a:gd name="connsiteY2" fmla="*/ 38100 h 178594"/>
                <a:gd name="connsiteX3" fmla="*/ 2381 w 178594"/>
                <a:gd name="connsiteY3" fmla="*/ 50006 h 178594"/>
                <a:gd name="connsiteX4" fmla="*/ 14287 w 178594"/>
                <a:gd name="connsiteY4" fmla="*/ 80963 h 178594"/>
                <a:gd name="connsiteX5" fmla="*/ 30956 w 178594"/>
                <a:gd name="connsiteY5" fmla="*/ 97631 h 178594"/>
                <a:gd name="connsiteX6" fmla="*/ 2381 w 178594"/>
                <a:gd name="connsiteY6" fmla="*/ 102394 h 178594"/>
                <a:gd name="connsiteX7" fmla="*/ 0 w 178594"/>
                <a:gd name="connsiteY7" fmla="*/ 119063 h 178594"/>
                <a:gd name="connsiteX8" fmla="*/ 35719 w 178594"/>
                <a:gd name="connsiteY8" fmla="*/ 128588 h 178594"/>
                <a:gd name="connsiteX9" fmla="*/ 40481 w 178594"/>
                <a:gd name="connsiteY9" fmla="*/ 150019 h 178594"/>
                <a:gd name="connsiteX10" fmla="*/ 104775 w 178594"/>
                <a:gd name="connsiteY10" fmla="*/ 178594 h 178594"/>
                <a:gd name="connsiteX11" fmla="*/ 109537 w 178594"/>
                <a:gd name="connsiteY11" fmla="*/ 145256 h 178594"/>
                <a:gd name="connsiteX12" fmla="*/ 128588 w 178594"/>
                <a:gd name="connsiteY12" fmla="*/ 138113 h 178594"/>
                <a:gd name="connsiteX13" fmla="*/ 145256 w 178594"/>
                <a:gd name="connsiteY13" fmla="*/ 147638 h 178594"/>
                <a:gd name="connsiteX14" fmla="*/ 178594 w 178594"/>
                <a:gd name="connsiteY14" fmla="*/ 114300 h 178594"/>
                <a:gd name="connsiteX15" fmla="*/ 150019 w 178594"/>
                <a:gd name="connsiteY15" fmla="*/ 78582 h 178594"/>
                <a:gd name="connsiteX16" fmla="*/ 109538 w 178594"/>
                <a:gd name="connsiteY16" fmla="*/ 45244 h 178594"/>
                <a:gd name="connsiteX17" fmla="*/ 78581 w 178594"/>
                <a:gd name="connsiteY17" fmla="*/ 0 h 178594"/>
                <a:gd name="connsiteX0" fmla="*/ 78581 w 178594"/>
                <a:gd name="connsiteY0" fmla="*/ 0 h 178594"/>
                <a:gd name="connsiteX1" fmla="*/ 28575 w 178594"/>
                <a:gd name="connsiteY1" fmla="*/ 19050 h 178594"/>
                <a:gd name="connsiteX2" fmla="*/ 14288 w 178594"/>
                <a:gd name="connsiteY2" fmla="*/ 38100 h 178594"/>
                <a:gd name="connsiteX3" fmla="*/ 2381 w 178594"/>
                <a:gd name="connsiteY3" fmla="*/ 50006 h 178594"/>
                <a:gd name="connsiteX4" fmla="*/ 14287 w 178594"/>
                <a:gd name="connsiteY4" fmla="*/ 80963 h 178594"/>
                <a:gd name="connsiteX5" fmla="*/ 30956 w 178594"/>
                <a:gd name="connsiteY5" fmla="*/ 97631 h 178594"/>
                <a:gd name="connsiteX6" fmla="*/ 2381 w 178594"/>
                <a:gd name="connsiteY6" fmla="*/ 102394 h 178594"/>
                <a:gd name="connsiteX7" fmla="*/ 0 w 178594"/>
                <a:gd name="connsiteY7" fmla="*/ 119063 h 178594"/>
                <a:gd name="connsiteX8" fmla="*/ 35719 w 178594"/>
                <a:gd name="connsiteY8" fmla="*/ 128588 h 178594"/>
                <a:gd name="connsiteX9" fmla="*/ 40481 w 178594"/>
                <a:gd name="connsiteY9" fmla="*/ 150019 h 178594"/>
                <a:gd name="connsiteX10" fmla="*/ 104775 w 178594"/>
                <a:gd name="connsiteY10" fmla="*/ 178594 h 178594"/>
                <a:gd name="connsiteX11" fmla="*/ 109537 w 178594"/>
                <a:gd name="connsiteY11" fmla="*/ 145256 h 178594"/>
                <a:gd name="connsiteX12" fmla="*/ 128588 w 178594"/>
                <a:gd name="connsiteY12" fmla="*/ 138113 h 178594"/>
                <a:gd name="connsiteX13" fmla="*/ 152400 w 178594"/>
                <a:gd name="connsiteY13" fmla="*/ 150020 h 178594"/>
                <a:gd name="connsiteX14" fmla="*/ 178594 w 178594"/>
                <a:gd name="connsiteY14" fmla="*/ 114300 h 178594"/>
                <a:gd name="connsiteX15" fmla="*/ 150019 w 178594"/>
                <a:gd name="connsiteY15" fmla="*/ 78582 h 178594"/>
                <a:gd name="connsiteX16" fmla="*/ 109538 w 178594"/>
                <a:gd name="connsiteY16" fmla="*/ 45244 h 178594"/>
                <a:gd name="connsiteX17" fmla="*/ 78581 w 178594"/>
                <a:gd name="connsiteY17" fmla="*/ 0 h 178594"/>
                <a:gd name="connsiteX0" fmla="*/ 83343 w 183356"/>
                <a:gd name="connsiteY0" fmla="*/ 0 h 178594"/>
                <a:gd name="connsiteX1" fmla="*/ 33337 w 183356"/>
                <a:gd name="connsiteY1" fmla="*/ 19050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28588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33337 w 183356"/>
                <a:gd name="connsiteY1" fmla="*/ 19050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33351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26193 w 183356"/>
                <a:gd name="connsiteY1" fmla="*/ 14288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33351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57148 w 183356"/>
                <a:gd name="connsiteY1" fmla="*/ 14288 h 178594"/>
                <a:gd name="connsiteX2" fmla="*/ 26193 w 183356"/>
                <a:gd name="connsiteY2" fmla="*/ 14288 h 178594"/>
                <a:gd name="connsiteX3" fmla="*/ 19050 w 183356"/>
                <a:gd name="connsiteY3" fmla="*/ 38100 h 178594"/>
                <a:gd name="connsiteX4" fmla="*/ 0 w 183356"/>
                <a:gd name="connsiteY4" fmla="*/ 45244 h 178594"/>
                <a:gd name="connsiteX5" fmla="*/ 19049 w 183356"/>
                <a:gd name="connsiteY5" fmla="*/ 80963 h 178594"/>
                <a:gd name="connsiteX6" fmla="*/ 35718 w 183356"/>
                <a:gd name="connsiteY6" fmla="*/ 97631 h 178594"/>
                <a:gd name="connsiteX7" fmla="*/ 7143 w 183356"/>
                <a:gd name="connsiteY7" fmla="*/ 102394 h 178594"/>
                <a:gd name="connsiteX8" fmla="*/ 4762 w 183356"/>
                <a:gd name="connsiteY8" fmla="*/ 119063 h 178594"/>
                <a:gd name="connsiteX9" fmla="*/ 40481 w 183356"/>
                <a:gd name="connsiteY9" fmla="*/ 133351 h 178594"/>
                <a:gd name="connsiteX10" fmla="*/ 45243 w 183356"/>
                <a:gd name="connsiteY10" fmla="*/ 150019 h 178594"/>
                <a:gd name="connsiteX11" fmla="*/ 109537 w 183356"/>
                <a:gd name="connsiteY11" fmla="*/ 178594 h 178594"/>
                <a:gd name="connsiteX12" fmla="*/ 114299 w 183356"/>
                <a:gd name="connsiteY12" fmla="*/ 145256 h 178594"/>
                <a:gd name="connsiteX13" fmla="*/ 133350 w 183356"/>
                <a:gd name="connsiteY13" fmla="*/ 138113 h 178594"/>
                <a:gd name="connsiteX14" fmla="*/ 157162 w 183356"/>
                <a:gd name="connsiteY14" fmla="*/ 150020 h 178594"/>
                <a:gd name="connsiteX15" fmla="*/ 183356 w 183356"/>
                <a:gd name="connsiteY15" fmla="*/ 114300 h 178594"/>
                <a:gd name="connsiteX16" fmla="*/ 154781 w 183356"/>
                <a:gd name="connsiteY16" fmla="*/ 78582 h 178594"/>
                <a:gd name="connsiteX17" fmla="*/ 114300 w 183356"/>
                <a:gd name="connsiteY17" fmla="*/ 45244 h 178594"/>
                <a:gd name="connsiteX18" fmla="*/ 83343 w 183356"/>
                <a:gd name="connsiteY18" fmla="*/ 0 h 178594"/>
                <a:gd name="connsiteX0" fmla="*/ 88106 w 183356"/>
                <a:gd name="connsiteY0" fmla="*/ 0 h 183356"/>
                <a:gd name="connsiteX1" fmla="*/ 57148 w 183356"/>
                <a:gd name="connsiteY1" fmla="*/ 19050 h 183356"/>
                <a:gd name="connsiteX2" fmla="*/ 26193 w 183356"/>
                <a:gd name="connsiteY2" fmla="*/ 19050 h 183356"/>
                <a:gd name="connsiteX3" fmla="*/ 19050 w 183356"/>
                <a:gd name="connsiteY3" fmla="*/ 42862 h 183356"/>
                <a:gd name="connsiteX4" fmla="*/ 0 w 183356"/>
                <a:gd name="connsiteY4" fmla="*/ 50006 h 183356"/>
                <a:gd name="connsiteX5" fmla="*/ 19049 w 183356"/>
                <a:gd name="connsiteY5" fmla="*/ 85725 h 183356"/>
                <a:gd name="connsiteX6" fmla="*/ 35718 w 183356"/>
                <a:gd name="connsiteY6" fmla="*/ 102393 h 183356"/>
                <a:gd name="connsiteX7" fmla="*/ 7143 w 183356"/>
                <a:gd name="connsiteY7" fmla="*/ 107156 h 183356"/>
                <a:gd name="connsiteX8" fmla="*/ 4762 w 183356"/>
                <a:gd name="connsiteY8" fmla="*/ 123825 h 183356"/>
                <a:gd name="connsiteX9" fmla="*/ 40481 w 183356"/>
                <a:gd name="connsiteY9" fmla="*/ 138113 h 183356"/>
                <a:gd name="connsiteX10" fmla="*/ 45243 w 183356"/>
                <a:gd name="connsiteY10" fmla="*/ 154781 h 183356"/>
                <a:gd name="connsiteX11" fmla="*/ 109537 w 183356"/>
                <a:gd name="connsiteY11" fmla="*/ 183356 h 183356"/>
                <a:gd name="connsiteX12" fmla="*/ 114299 w 183356"/>
                <a:gd name="connsiteY12" fmla="*/ 150018 h 183356"/>
                <a:gd name="connsiteX13" fmla="*/ 133350 w 183356"/>
                <a:gd name="connsiteY13" fmla="*/ 142875 h 183356"/>
                <a:gd name="connsiteX14" fmla="*/ 157162 w 183356"/>
                <a:gd name="connsiteY14" fmla="*/ 154782 h 183356"/>
                <a:gd name="connsiteX15" fmla="*/ 183356 w 183356"/>
                <a:gd name="connsiteY15" fmla="*/ 119062 h 183356"/>
                <a:gd name="connsiteX16" fmla="*/ 154781 w 183356"/>
                <a:gd name="connsiteY16" fmla="*/ 83344 h 183356"/>
                <a:gd name="connsiteX17" fmla="*/ 114300 w 183356"/>
                <a:gd name="connsiteY17" fmla="*/ 50006 h 183356"/>
                <a:gd name="connsiteX18" fmla="*/ 88106 w 183356"/>
                <a:gd name="connsiteY18" fmla="*/ 0 h 183356"/>
                <a:gd name="connsiteX0" fmla="*/ 88106 w 183356"/>
                <a:gd name="connsiteY0" fmla="*/ 0 h 183356"/>
                <a:gd name="connsiteX1" fmla="*/ 57148 w 183356"/>
                <a:gd name="connsiteY1" fmla="*/ 19050 h 183356"/>
                <a:gd name="connsiteX2" fmla="*/ 26193 w 183356"/>
                <a:gd name="connsiteY2" fmla="*/ 19050 h 183356"/>
                <a:gd name="connsiteX3" fmla="*/ 19050 w 183356"/>
                <a:gd name="connsiteY3" fmla="*/ 42862 h 183356"/>
                <a:gd name="connsiteX4" fmla="*/ 0 w 183356"/>
                <a:gd name="connsiteY4" fmla="*/ 50006 h 183356"/>
                <a:gd name="connsiteX5" fmla="*/ 19049 w 183356"/>
                <a:gd name="connsiteY5" fmla="*/ 85725 h 183356"/>
                <a:gd name="connsiteX6" fmla="*/ 35718 w 183356"/>
                <a:gd name="connsiteY6" fmla="*/ 102393 h 183356"/>
                <a:gd name="connsiteX7" fmla="*/ 7143 w 183356"/>
                <a:gd name="connsiteY7" fmla="*/ 107156 h 183356"/>
                <a:gd name="connsiteX8" fmla="*/ 4762 w 183356"/>
                <a:gd name="connsiteY8" fmla="*/ 123825 h 183356"/>
                <a:gd name="connsiteX9" fmla="*/ 40481 w 183356"/>
                <a:gd name="connsiteY9" fmla="*/ 138113 h 183356"/>
                <a:gd name="connsiteX10" fmla="*/ 45243 w 183356"/>
                <a:gd name="connsiteY10" fmla="*/ 154781 h 183356"/>
                <a:gd name="connsiteX11" fmla="*/ 109537 w 183356"/>
                <a:gd name="connsiteY11" fmla="*/ 183356 h 183356"/>
                <a:gd name="connsiteX12" fmla="*/ 121443 w 183356"/>
                <a:gd name="connsiteY12" fmla="*/ 152400 h 183356"/>
                <a:gd name="connsiteX13" fmla="*/ 133350 w 183356"/>
                <a:gd name="connsiteY13" fmla="*/ 142875 h 183356"/>
                <a:gd name="connsiteX14" fmla="*/ 157162 w 183356"/>
                <a:gd name="connsiteY14" fmla="*/ 154782 h 183356"/>
                <a:gd name="connsiteX15" fmla="*/ 183356 w 183356"/>
                <a:gd name="connsiteY15" fmla="*/ 119062 h 183356"/>
                <a:gd name="connsiteX16" fmla="*/ 154781 w 183356"/>
                <a:gd name="connsiteY16" fmla="*/ 83344 h 183356"/>
                <a:gd name="connsiteX17" fmla="*/ 114300 w 183356"/>
                <a:gd name="connsiteY17" fmla="*/ 50006 h 183356"/>
                <a:gd name="connsiteX18" fmla="*/ 88106 w 183356"/>
                <a:gd name="connsiteY18" fmla="*/ 0 h 18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3356" h="183356">
                  <a:moveTo>
                    <a:pt x="88106" y="0"/>
                  </a:moveTo>
                  <a:cubicBezTo>
                    <a:pt x="80962" y="1588"/>
                    <a:pt x="64292" y="17462"/>
                    <a:pt x="57148" y="19050"/>
                  </a:cubicBezTo>
                  <a:lnTo>
                    <a:pt x="26193" y="19050"/>
                  </a:lnTo>
                  <a:lnTo>
                    <a:pt x="19050" y="42862"/>
                  </a:lnTo>
                  <a:lnTo>
                    <a:pt x="0" y="50006"/>
                  </a:lnTo>
                  <a:lnTo>
                    <a:pt x="19049" y="85725"/>
                  </a:lnTo>
                  <a:lnTo>
                    <a:pt x="35718" y="102393"/>
                  </a:lnTo>
                  <a:lnTo>
                    <a:pt x="7143" y="107156"/>
                  </a:lnTo>
                  <a:lnTo>
                    <a:pt x="4762" y="123825"/>
                  </a:lnTo>
                  <a:lnTo>
                    <a:pt x="40481" y="138113"/>
                  </a:lnTo>
                  <a:lnTo>
                    <a:pt x="45243" y="154781"/>
                  </a:lnTo>
                  <a:lnTo>
                    <a:pt x="109537" y="183356"/>
                  </a:lnTo>
                  <a:lnTo>
                    <a:pt x="121443" y="152400"/>
                  </a:lnTo>
                  <a:lnTo>
                    <a:pt x="133350" y="142875"/>
                  </a:lnTo>
                  <a:lnTo>
                    <a:pt x="157162" y="154782"/>
                  </a:lnTo>
                  <a:lnTo>
                    <a:pt x="183356" y="119062"/>
                  </a:lnTo>
                  <a:lnTo>
                    <a:pt x="154781" y="83344"/>
                  </a:lnTo>
                  <a:lnTo>
                    <a:pt x="114300" y="50006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979" tIns="40490" rIns="80979" bIns="40490" anchor="ctr"/>
            <a:lstStyle/>
            <a:p>
              <a:pPr algn="ctr"/>
              <a:endParaRPr lang="it-IT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Connettore 1">
              <a:extLst>
                <a:ext uri="{FF2B5EF4-FFF2-40B4-BE49-F238E27FC236}">
                  <a16:creationId xmlns:a16="http://schemas.microsoft.com/office/drawing/2014/main" id="{64E31DCB-80DE-0A0E-D8D9-BB98E88D322D}"/>
                </a:ext>
              </a:extLst>
            </p:cNvPr>
            <p:cNvSpPr/>
            <p:nvPr/>
          </p:nvSpPr>
          <p:spPr>
            <a:xfrm>
              <a:off x="7715190" y="1004859"/>
              <a:ext cx="38023" cy="38023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5" name="Immagine 14">
            <a:extLst>
              <a:ext uri="{FF2B5EF4-FFF2-40B4-BE49-F238E27FC236}">
                <a16:creationId xmlns:a16="http://schemas.microsoft.com/office/drawing/2014/main" id="{E97E5D8A-C914-9C2F-F45C-D5E36E564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08" y="1831712"/>
            <a:ext cx="4216464" cy="3355011"/>
          </a:xfrm>
          <a:prstGeom prst="rect">
            <a:avLst/>
          </a:prstGeom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D1A32023-A7A0-21FA-C5AC-C1E75294EF09}"/>
              </a:ext>
            </a:extLst>
          </p:cNvPr>
          <p:cNvGrpSpPr/>
          <p:nvPr/>
        </p:nvGrpSpPr>
        <p:grpSpPr>
          <a:xfrm>
            <a:off x="356166" y="6337400"/>
            <a:ext cx="2446411" cy="427574"/>
            <a:chOff x="8348527" y="4235432"/>
            <a:chExt cx="3531836" cy="684114"/>
          </a:xfrm>
        </p:grpSpPr>
        <p:pic>
          <p:nvPicPr>
            <p:cNvPr id="10" name="Picture 2" descr="Agenzia del demanio - Wikipedia">
              <a:extLst>
                <a:ext uri="{FF2B5EF4-FFF2-40B4-BE49-F238E27FC236}">
                  <a16:creationId xmlns:a16="http://schemas.microsoft.com/office/drawing/2014/main" id="{B761CCDD-9D63-8664-2BA8-016A061A71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33" b="22000"/>
            <a:stretch/>
          </p:blipFill>
          <p:spPr bwMode="auto">
            <a:xfrm>
              <a:off x="8348527" y="4235432"/>
              <a:ext cx="1166104" cy="68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56180B64-EDAB-0AB1-A21B-AF2F6E712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3111" t="74037" r="14110" b="10166"/>
            <a:stretch>
              <a:fillRect/>
            </a:stretch>
          </p:blipFill>
          <p:spPr>
            <a:xfrm>
              <a:off x="9645945" y="4272083"/>
              <a:ext cx="2234418" cy="484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73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A560D-55B2-C8C8-0816-FE7C9BADA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1281016F-D7AD-6A7C-8A47-22F56E40EEDA}"/>
              </a:ext>
            </a:extLst>
          </p:cNvPr>
          <p:cNvSpPr txBox="1"/>
          <p:nvPr/>
        </p:nvSpPr>
        <p:spPr>
          <a:xfrm>
            <a:off x="4703343" y="1916091"/>
            <a:ext cx="3651987" cy="4321842"/>
          </a:xfrm>
          <a:prstGeom prst="rect">
            <a:avLst/>
          </a:prstGeom>
          <a:noFill/>
        </p:spPr>
        <p:txBody>
          <a:bodyPr wrap="square" lIns="80979" tIns="40490" rIns="80979" bIns="40490">
            <a:spAutoFit/>
          </a:bodyPr>
          <a:lstStyle>
            <a:lvl1pPr indent="-179388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431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003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575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14775" indent="-257175" defTabSz="1042988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INQUADRAMENTO TERRITORIALE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Sulmona situata all’interno del Parco Nazionale della Majella è un importante centro turistico legato all’arte e alla cultura. Nota in tutto il mondo per la storica produzione di confetti..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endParaRPr lang="it-IT" altLang="it-IT" sz="1200" strike="sngStrik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IMMOBILE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Si trova nel nucleo più antico della cittadina nel Rione Porta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Japasseri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con prevalente destinazione residenziale e commerciale con notevoli potenzialità di incremento di funzioni turistico-ricettive. Ex Convento del XII secolo modificato a seguito dei danni causati dai terremoti del 1464 e 1703 è stato sede del Comando Militare. 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Articolato su due piani, si sviluppa attorno ad un’ampia corte interna.</a:t>
            </a:r>
          </a:p>
          <a:p>
            <a:pPr algn="just" eaLnBrk="1" hangingPunct="1">
              <a:lnSpc>
                <a:spcPts val="1400"/>
              </a:lnSpc>
              <a:buClr>
                <a:srgbClr val="D6CAC3"/>
              </a:buClr>
              <a:buSzPct val="100000"/>
            </a:pPr>
            <a:endParaRPr lang="it-IT" altLang="it-IT" sz="1200" strike="sngStrik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r>
              <a:rPr lang="it-IT" altLang="it-IT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DATI CATASTALI</a:t>
            </a:r>
          </a:p>
          <a:p>
            <a:pPr indent="-179070"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CT: foglio 60,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p.lla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2141</a:t>
            </a:r>
          </a:p>
          <a:p>
            <a:pPr indent="-179070" algn="just"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CF: foglio 60, </a:t>
            </a:r>
            <a:r>
              <a:rPr lang="it-IT" altLang="it-IT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p.lla</a:t>
            </a:r>
            <a:r>
              <a:rPr lang="it-IT" alt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Dotum" pitchFamily="34" charset="-127"/>
                <a:cs typeface="Arial" panose="020B0604020202020204" pitchFamily="34" charset="0"/>
              </a:rPr>
              <a:t> 2141 sub 1</a:t>
            </a: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endParaRPr lang="it-IT" altLang="it-IT" sz="1200" strike="sngStrik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  <a:p>
            <a:pPr eaLnBrk="1" hangingPunct="1">
              <a:lnSpc>
                <a:spcPts val="1771"/>
              </a:lnSpc>
              <a:buClr>
                <a:srgbClr val="D6CAC3"/>
              </a:buClr>
              <a:buSzPct val="100000"/>
            </a:pPr>
            <a:endParaRPr lang="it-IT" altLang="it-IT" sz="1200" i="1" strike="sngStrik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B11CD894-D9DC-98EE-E77C-800A00B8D1F3}"/>
              </a:ext>
            </a:extLst>
          </p:cNvPr>
          <p:cNvSpPr/>
          <p:nvPr/>
        </p:nvSpPr>
        <p:spPr>
          <a:xfrm>
            <a:off x="8374405" y="246185"/>
            <a:ext cx="616404" cy="6522456"/>
          </a:xfrm>
          <a:prstGeom prst="rect">
            <a:avLst/>
          </a:prstGeom>
          <a:solidFill>
            <a:schemeClr val="bg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979" tIns="40490" rIns="80979" bIns="40490" anchor="ctr"/>
          <a:lstStyle/>
          <a:p>
            <a:pPr algn="ctr" defTabSz="923730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3775CE3-9600-00E3-34B0-349567161173}"/>
              </a:ext>
            </a:extLst>
          </p:cNvPr>
          <p:cNvGrpSpPr>
            <a:grpSpLocks noChangeAspect="1"/>
          </p:cNvGrpSpPr>
          <p:nvPr/>
        </p:nvGrpSpPr>
        <p:grpSpPr>
          <a:xfrm>
            <a:off x="7024861" y="319548"/>
            <a:ext cx="1229087" cy="1499728"/>
            <a:chOff x="7024861" y="319548"/>
            <a:chExt cx="1229087" cy="1499728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4ABF0ED3-6755-0FA4-A0D8-D081A94E0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4861" y="319548"/>
              <a:ext cx="1195683" cy="1499728"/>
            </a:xfrm>
            <a:prstGeom prst="rect">
              <a:avLst/>
            </a:prstGeom>
          </p:spPr>
        </p:pic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AEB4E2E5-5C43-89E7-A990-A015FC373A8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44675" y="368078"/>
              <a:ext cx="509273" cy="468789"/>
              <a:chOff x="7744675" y="482057"/>
              <a:chExt cx="509273" cy="468789"/>
            </a:xfrm>
          </p:grpSpPr>
          <p:sp>
            <p:nvSpPr>
              <p:cNvPr id="19" name="Rettangolo 24">
                <a:extLst>
                  <a:ext uri="{FF2B5EF4-FFF2-40B4-BE49-F238E27FC236}">
                    <a16:creationId xmlns:a16="http://schemas.microsoft.com/office/drawing/2014/main" id="{F0D86B67-A3D9-1E84-4F4D-A59D77EA1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50572" y="564611"/>
                <a:ext cx="503376" cy="312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0979" tIns="40490" rIns="80979" bIns="40490">
                <a:spAutoFit/>
              </a:bodyPr>
              <a:lstStyle>
                <a:lvl1pPr indent="-179388" eaLnBrk="0" hangingPunct="0">
                  <a:spcBef>
                    <a:spcPct val="20000"/>
                  </a:spcBef>
                  <a:buFont typeface="Arial" charset="0"/>
                  <a:buChar char="•"/>
                  <a:defRPr sz="37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7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ts val="1771"/>
                  </a:lnSpc>
                  <a:spcBef>
                    <a:spcPct val="0"/>
                  </a:spcBef>
                  <a:buClr>
                    <a:srgbClr val="D6CAC3"/>
                  </a:buClr>
                  <a:buNone/>
                </a:pPr>
                <a:r>
                  <a:rPr lang="it-IT" altLang="it-IT" sz="1200" b="1">
                    <a:solidFill>
                      <a:schemeClr val="bg1"/>
                    </a:solidFill>
                    <a:latin typeface="Arial" panose="020B0604020202020204" pitchFamily="34" charset="0"/>
                    <a:ea typeface="Dotum" pitchFamily="34" charset="-127"/>
                    <a:cs typeface="Arial" panose="020B0604020202020204" pitchFamily="34" charset="0"/>
                  </a:rPr>
                  <a:t>2017</a:t>
                </a:r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E248DB59-E2CD-37E3-92BE-DAB0F7858AE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756003" y="482057"/>
                <a:ext cx="467846" cy="46878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979" tIns="40490" rIns="80979" bIns="40490" anchor="ctr"/>
              <a:lstStyle/>
              <a:p>
                <a:pPr algn="ctr">
                  <a:defRPr/>
                </a:pPr>
                <a:endParaRPr lang="it-IT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Rettangolo 24">
                <a:extLst>
                  <a:ext uri="{FF2B5EF4-FFF2-40B4-BE49-F238E27FC236}">
                    <a16:creationId xmlns:a16="http://schemas.microsoft.com/office/drawing/2014/main" id="{EB422BBB-5DB2-01A3-FC1A-D3E39193A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4675" y="551091"/>
                <a:ext cx="503376" cy="289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80979" tIns="40490" rIns="80979" bIns="40490">
                <a:spAutoFit/>
              </a:bodyPr>
              <a:lstStyle>
                <a:lvl1pPr indent="-179388" eaLnBrk="0" hangingPunct="0">
                  <a:spcBef>
                    <a:spcPct val="20000"/>
                  </a:spcBef>
                  <a:buFont typeface="Arial" charset="0"/>
                  <a:buChar char="•"/>
                  <a:defRPr sz="37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7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defTabSz="1042988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3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lnSpc>
                    <a:spcPts val="1771"/>
                  </a:lnSpc>
                  <a:spcBef>
                    <a:spcPct val="0"/>
                  </a:spcBef>
                  <a:buClr>
                    <a:srgbClr val="D6CAC3"/>
                  </a:buClr>
                  <a:buNone/>
                </a:pPr>
                <a:r>
                  <a:rPr lang="it-IT" altLang="it-IT" sz="12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Dotum" pitchFamily="34" charset="-127"/>
                    <a:cs typeface="Arial" panose="020B0604020202020204" pitchFamily="34" charset="0"/>
                  </a:rPr>
                  <a:t>2026</a:t>
                </a:r>
              </a:p>
            </p:txBody>
          </p:sp>
        </p:grpSp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EF699C2F-7969-73C5-3EC3-6551E39BD514}"/>
                </a:ext>
              </a:extLst>
            </p:cNvPr>
            <p:cNvSpPr/>
            <p:nvPr/>
          </p:nvSpPr>
          <p:spPr>
            <a:xfrm>
              <a:off x="7641433" y="919163"/>
              <a:ext cx="183356" cy="183356"/>
            </a:xfrm>
            <a:custGeom>
              <a:avLst/>
              <a:gdLst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33350 w 169069"/>
                <a:gd name="connsiteY15" fmla="*/ 80963 h 171450"/>
                <a:gd name="connsiteX16" fmla="*/ 102394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2394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30956 w 169069"/>
                <a:gd name="connsiteY1" fmla="*/ 26194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28575 w 169069"/>
                <a:gd name="connsiteY1" fmla="*/ 19050 h 171450"/>
                <a:gd name="connsiteX2" fmla="*/ 40481 w 169069"/>
                <a:gd name="connsiteY2" fmla="*/ 42863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69069"/>
                <a:gd name="connsiteY0" fmla="*/ 0 h 171450"/>
                <a:gd name="connsiteX1" fmla="*/ 28575 w 169069"/>
                <a:gd name="connsiteY1" fmla="*/ 19050 h 171450"/>
                <a:gd name="connsiteX2" fmla="*/ 14288 w 169069"/>
                <a:gd name="connsiteY2" fmla="*/ 38100 h 171450"/>
                <a:gd name="connsiteX3" fmla="*/ 2381 w 169069"/>
                <a:gd name="connsiteY3" fmla="*/ 50006 h 171450"/>
                <a:gd name="connsiteX4" fmla="*/ 14287 w 169069"/>
                <a:gd name="connsiteY4" fmla="*/ 80963 h 171450"/>
                <a:gd name="connsiteX5" fmla="*/ 30956 w 169069"/>
                <a:gd name="connsiteY5" fmla="*/ 97631 h 171450"/>
                <a:gd name="connsiteX6" fmla="*/ 2381 w 169069"/>
                <a:gd name="connsiteY6" fmla="*/ 102394 h 171450"/>
                <a:gd name="connsiteX7" fmla="*/ 0 w 169069"/>
                <a:gd name="connsiteY7" fmla="*/ 119063 h 171450"/>
                <a:gd name="connsiteX8" fmla="*/ 35719 w 169069"/>
                <a:gd name="connsiteY8" fmla="*/ 128588 h 171450"/>
                <a:gd name="connsiteX9" fmla="*/ 40481 w 169069"/>
                <a:gd name="connsiteY9" fmla="*/ 150019 h 171450"/>
                <a:gd name="connsiteX10" fmla="*/ 102394 w 169069"/>
                <a:gd name="connsiteY10" fmla="*/ 171450 h 171450"/>
                <a:gd name="connsiteX11" fmla="*/ 109537 w 169069"/>
                <a:gd name="connsiteY11" fmla="*/ 145256 h 171450"/>
                <a:gd name="connsiteX12" fmla="*/ 121444 w 169069"/>
                <a:gd name="connsiteY12" fmla="*/ 133350 h 171450"/>
                <a:gd name="connsiteX13" fmla="*/ 145256 w 169069"/>
                <a:gd name="connsiteY13" fmla="*/ 147638 h 171450"/>
                <a:gd name="connsiteX14" fmla="*/ 169069 w 169069"/>
                <a:gd name="connsiteY14" fmla="*/ 107156 h 171450"/>
                <a:gd name="connsiteX15" fmla="*/ 150019 w 169069"/>
                <a:gd name="connsiteY15" fmla="*/ 78582 h 171450"/>
                <a:gd name="connsiteX16" fmla="*/ 109538 w 169069"/>
                <a:gd name="connsiteY16" fmla="*/ 45244 h 171450"/>
                <a:gd name="connsiteX17" fmla="*/ 78581 w 169069"/>
                <a:gd name="connsiteY17" fmla="*/ 0 h 171450"/>
                <a:gd name="connsiteX0" fmla="*/ 78581 w 178594"/>
                <a:gd name="connsiteY0" fmla="*/ 0 h 171450"/>
                <a:gd name="connsiteX1" fmla="*/ 28575 w 178594"/>
                <a:gd name="connsiteY1" fmla="*/ 19050 h 171450"/>
                <a:gd name="connsiteX2" fmla="*/ 14288 w 178594"/>
                <a:gd name="connsiteY2" fmla="*/ 38100 h 171450"/>
                <a:gd name="connsiteX3" fmla="*/ 2381 w 178594"/>
                <a:gd name="connsiteY3" fmla="*/ 50006 h 171450"/>
                <a:gd name="connsiteX4" fmla="*/ 14287 w 178594"/>
                <a:gd name="connsiteY4" fmla="*/ 80963 h 171450"/>
                <a:gd name="connsiteX5" fmla="*/ 30956 w 178594"/>
                <a:gd name="connsiteY5" fmla="*/ 97631 h 171450"/>
                <a:gd name="connsiteX6" fmla="*/ 2381 w 178594"/>
                <a:gd name="connsiteY6" fmla="*/ 102394 h 171450"/>
                <a:gd name="connsiteX7" fmla="*/ 0 w 178594"/>
                <a:gd name="connsiteY7" fmla="*/ 119063 h 171450"/>
                <a:gd name="connsiteX8" fmla="*/ 35719 w 178594"/>
                <a:gd name="connsiteY8" fmla="*/ 128588 h 171450"/>
                <a:gd name="connsiteX9" fmla="*/ 40481 w 178594"/>
                <a:gd name="connsiteY9" fmla="*/ 150019 h 171450"/>
                <a:gd name="connsiteX10" fmla="*/ 102394 w 178594"/>
                <a:gd name="connsiteY10" fmla="*/ 171450 h 171450"/>
                <a:gd name="connsiteX11" fmla="*/ 109537 w 178594"/>
                <a:gd name="connsiteY11" fmla="*/ 145256 h 171450"/>
                <a:gd name="connsiteX12" fmla="*/ 121444 w 178594"/>
                <a:gd name="connsiteY12" fmla="*/ 133350 h 171450"/>
                <a:gd name="connsiteX13" fmla="*/ 145256 w 178594"/>
                <a:gd name="connsiteY13" fmla="*/ 147638 h 171450"/>
                <a:gd name="connsiteX14" fmla="*/ 178594 w 178594"/>
                <a:gd name="connsiteY14" fmla="*/ 114300 h 171450"/>
                <a:gd name="connsiteX15" fmla="*/ 150019 w 178594"/>
                <a:gd name="connsiteY15" fmla="*/ 78582 h 171450"/>
                <a:gd name="connsiteX16" fmla="*/ 109538 w 178594"/>
                <a:gd name="connsiteY16" fmla="*/ 45244 h 171450"/>
                <a:gd name="connsiteX17" fmla="*/ 78581 w 178594"/>
                <a:gd name="connsiteY17" fmla="*/ 0 h 171450"/>
                <a:gd name="connsiteX0" fmla="*/ 78581 w 178594"/>
                <a:gd name="connsiteY0" fmla="*/ 0 h 171450"/>
                <a:gd name="connsiteX1" fmla="*/ 28575 w 178594"/>
                <a:gd name="connsiteY1" fmla="*/ 19050 h 171450"/>
                <a:gd name="connsiteX2" fmla="*/ 14288 w 178594"/>
                <a:gd name="connsiteY2" fmla="*/ 38100 h 171450"/>
                <a:gd name="connsiteX3" fmla="*/ 2381 w 178594"/>
                <a:gd name="connsiteY3" fmla="*/ 50006 h 171450"/>
                <a:gd name="connsiteX4" fmla="*/ 14287 w 178594"/>
                <a:gd name="connsiteY4" fmla="*/ 80963 h 171450"/>
                <a:gd name="connsiteX5" fmla="*/ 30956 w 178594"/>
                <a:gd name="connsiteY5" fmla="*/ 97631 h 171450"/>
                <a:gd name="connsiteX6" fmla="*/ 2381 w 178594"/>
                <a:gd name="connsiteY6" fmla="*/ 102394 h 171450"/>
                <a:gd name="connsiteX7" fmla="*/ 0 w 178594"/>
                <a:gd name="connsiteY7" fmla="*/ 119063 h 171450"/>
                <a:gd name="connsiteX8" fmla="*/ 35719 w 178594"/>
                <a:gd name="connsiteY8" fmla="*/ 128588 h 171450"/>
                <a:gd name="connsiteX9" fmla="*/ 40481 w 178594"/>
                <a:gd name="connsiteY9" fmla="*/ 150019 h 171450"/>
                <a:gd name="connsiteX10" fmla="*/ 102394 w 178594"/>
                <a:gd name="connsiteY10" fmla="*/ 171450 h 171450"/>
                <a:gd name="connsiteX11" fmla="*/ 109537 w 178594"/>
                <a:gd name="connsiteY11" fmla="*/ 145256 h 171450"/>
                <a:gd name="connsiteX12" fmla="*/ 128588 w 178594"/>
                <a:gd name="connsiteY12" fmla="*/ 138113 h 171450"/>
                <a:gd name="connsiteX13" fmla="*/ 145256 w 178594"/>
                <a:gd name="connsiteY13" fmla="*/ 147638 h 171450"/>
                <a:gd name="connsiteX14" fmla="*/ 178594 w 178594"/>
                <a:gd name="connsiteY14" fmla="*/ 114300 h 171450"/>
                <a:gd name="connsiteX15" fmla="*/ 150019 w 178594"/>
                <a:gd name="connsiteY15" fmla="*/ 78582 h 171450"/>
                <a:gd name="connsiteX16" fmla="*/ 109538 w 178594"/>
                <a:gd name="connsiteY16" fmla="*/ 45244 h 171450"/>
                <a:gd name="connsiteX17" fmla="*/ 78581 w 178594"/>
                <a:gd name="connsiteY17" fmla="*/ 0 h 171450"/>
                <a:gd name="connsiteX0" fmla="*/ 78581 w 178594"/>
                <a:gd name="connsiteY0" fmla="*/ 0 h 178594"/>
                <a:gd name="connsiteX1" fmla="*/ 28575 w 178594"/>
                <a:gd name="connsiteY1" fmla="*/ 19050 h 178594"/>
                <a:gd name="connsiteX2" fmla="*/ 14288 w 178594"/>
                <a:gd name="connsiteY2" fmla="*/ 38100 h 178594"/>
                <a:gd name="connsiteX3" fmla="*/ 2381 w 178594"/>
                <a:gd name="connsiteY3" fmla="*/ 50006 h 178594"/>
                <a:gd name="connsiteX4" fmla="*/ 14287 w 178594"/>
                <a:gd name="connsiteY4" fmla="*/ 80963 h 178594"/>
                <a:gd name="connsiteX5" fmla="*/ 30956 w 178594"/>
                <a:gd name="connsiteY5" fmla="*/ 97631 h 178594"/>
                <a:gd name="connsiteX6" fmla="*/ 2381 w 178594"/>
                <a:gd name="connsiteY6" fmla="*/ 102394 h 178594"/>
                <a:gd name="connsiteX7" fmla="*/ 0 w 178594"/>
                <a:gd name="connsiteY7" fmla="*/ 119063 h 178594"/>
                <a:gd name="connsiteX8" fmla="*/ 35719 w 178594"/>
                <a:gd name="connsiteY8" fmla="*/ 128588 h 178594"/>
                <a:gd name="connsiteX9" fmla="*/ 40481 w 178594"/>
                <a:gd name="connsiteY9" fmla="*/ 150019 h 178594"/>
                <a:gd name="connsiteX10" fmla="*/ 104775 w 178594"/>
                <a:gd name="connsiteY10" fmla="*/ 178594 h 178594"/>
                <a:gd name="connsiteX11" fmla="*/ 109537 w 178594"/>
                <a:gd name="connsiteY11" fmla="*/ 145256 h 178594"/>
                <a:gd name="connsiteX12" fmla="*/ 128588 w 178594"/>
                <a:gd name="connsiteY12" fmla="*/ 138113 h 178594"/>
                <a:gd name="connsiteX13" fmla="*/ 145256 w 178594"/>
                <a:gd name="connsiteY13" fmla="*/ 147638 h 178594"/>
                <a:gd name="connsiteX14" fmla="*/ 178594 w 178594"/>
                <a:gd name="connsiteY14" fmla="*/ 114300 h 178594"/>
                <a:gd name="connsiteX15" fmla="*/ 150019 w 178594"/>
                <a:gd name="connsiteY15" fmla="*/ 78582 h 178594"/>
                <a:gd name="connsiteX16" fmla="*/ 109538 w 178594"/>
                <a:gd name="connsiteY16" fmla="*/ 45244 h 178594"/>
                <a:gd name="connsiteX17" fmla="*/ 78581 w 178594"/>
                <a:gd name="connsiteY17" fmla="*/ 0 h 178594"/>
                <a:gd name="connsiteX0" fmla="*/ 78581 w 178594"/>
                <a:gd name="connsiteY0" fmla="*/ 0 h 178594"/>
                <a:gd name="connsiteX1" fmla="*/ 28575 w 178594"/>
                <a:gd name="connsiteY1" fmla="*/ 19050 h 178594"/>
                <a:gd name="connsiteX2" fmla="*/ 14288 w 178594"/>
                <a:gd name="connsiteY2" fmla="*/ 38100 h 178594"/>
                <a:gd name="connsiteX3" fmla="*/ 2381 w 178594"/>
                <a:gd name="connsiteY3" fmla="*/ 50006 h 178594"/>
                <a:gd name="connsiteX4" fmla="*/ 14287 w 178594"/>
                <a:gd name="connsiteY4" fmla="*/ 80963 h 178594"/>
                <a:gd name="connsiteX5" fmla="*/ 30956 w 178594"/>
                <a:gd name="connsiteY5" fmla="*/ 97631 h 178594"/>
                <a:gd name="connsiteX6" fmla="*/ 2381 w 178594"/>
                <a:gd name="connsiteY6" fmla="*/ 102394 h 178594"/>
                <a:gd name="connsiteX7" fmla="*/ 0 w 178594"/>
                <a:gd name="connsiteY7" fmla="*/ 119063 h 178594"/>
                <a:gd name="connsiteX8" fmla="*/ 35719 w 178594"/>
                <a:gd name="connsiteY8" fmla="*/ 128588 h 178594"/>
                <a:gd name="connsiteX9" fmla="*/ 40481 w 178594"/>
                <a:gd name="connsiteY9" fmla="*/ 150019 h 178594"/>
                <a:gd name="connsiteX10" fmla="*/ 104775 w 178594"/>
                <a:gd name="connsiteY10" fmla="*/ 178594 h 178594"/>
                <a:gd name="connsiteX11" fmla="*/ 109537 w 178594"/>
                <a:gd name="connsiteY11" fmla="*/ 145256 h 178594"/>
                <a:gd name="connsiteX12" fmla="*/ 128588 w 178594"/>
                <a:gd name="connsiteY12" fmla="*/ 138113 h 178594"/>
                <a:gd name="connsiteX13" fmla="*/ 152400 w 178594"/>
                <a:gd name="connsiteY13" fmla="*/ 150020 h 178594"/>
                <a:gd name="connsiteX14" fmla="*/ 178594 w 178594"/>
                <a:gd name="connsiteY14" fmla="*/ 114300 h 178594"/>
                <a:gd name="connsiteX15" fmla="*/ 150019 w 178594"/>
                <a:gd name="connsiteY15" fmla="*/ 78582 h 178594"/>
                <a:gd name="connsiteX16" fmla="*/ 109538 w 178594"/>
                <a:gd name="connsiteY16" fmla="*/ 45244 h 178594"/>
                <a:gd name="connsiteX17" fmla="*/ 78581 w 178594"/>
                <a:gd name="connsiteY17" fmla="*/ 0 h 178594"/>
                <a:gd name="connsiteX0" fmla="*/ 83343 w 183356"/>
                <a:gd name="connsiteY0" fmla="*/ 0 h 178594"/>
                <a:gd name="connsiteX1" fmla="*/ 33337 w 183356"/>
                <a:gd name="connsiteY1" fmla="*/ 19050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28588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33337 w 183356"/>
                <a:gd name="connsiteY1" fmla="*/ 19050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33351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26193 w 183356"/>
                <a:gd name="connsiteY1" fmla="*/ 14288 h 178594"/>
                <a:gd name="connsiteX2" fmla="*/ 19050 w 183356"/>
                <a:gd name="connsiteY2" fmla="*/ 38100 h 178594"/>
                <a:gd name="connsiteX3" fmla="*/ 0 w 183356"/>
                <a:gd name="connsiteY3" fmla="*/ 45244 h 178594"/>
                <a:gd name="connsiteX4" fmla="*/ 19049 w 183356"/>
                <a:gd name="connsiteY4" fmla="*/ 80963 h 178594"/>
                <a:gd name="connsiteX5" fmla="*/ 35718 w 183356"/>
                <a:gd name="connsiteY5" fmla="*/ 97631 h 178594"/>
                <a:gd name="connsiteX6" fmla="*/ 7143 w 183356"/>
                <a:gd name="connsiteY6" fmla="*/ 102394 h 178594"/>
                <a:gd name="connsiteX7" fmla="*/ 4762 w 183356"/>
                <a:gd name="connsiteY7" fmla="*/ 119063 h 178594"/>
                <a:gd name="connsiteX8" fmla="*/ 40481 w 183356"/>
                <a:gd name="connsiteY8" fmla="*/ 133351 h 178594"/>
                <a:gd name="connsiteX9" fmla="*/ 45243 w 183356"/>
                <a:gd name="connsiteY9" fmla="*/ 150019 h 178594"/>
                <a:gd name="connsiteX10" fmla="*/ 109537 w 183356"/>
                <a:gd name="connsiteY10" fmla="*/ 178594 h 178594"/>
                <a:gd name="connsiteX11" fmla="*/ 114299 w 183356"/>
                <a:gd name="connsiteY11" fmla="*/ 145256 h 178594"/>
                <a:gd name="connsiteX12" fmla="*/ 133350 w 183356"/>
                <a:gd name="connsiteY12" fmla="*/ 138113 h 178594"/>
                <a:gd name="connsiteX13" fmla="*/ 157162 w 183356"/>
                <a:gd name="connsiteY13" fmla="*/ 150020 h 178594"/>
                <a:gd name="connsiteX14" fmla="*/ 183356 w 183356"/>
                <a:gd name="connsiteY14" fmla="*/ 114300 h 178594"/>
                <a:gd name="connsiteX15" fmla="*/ 154781 w 183356"/>
                <a:gd name="connsiteY15" fmla="*/ 78582 h 178594"/>
                <a:gd name="connsiteX16" fmla="*/ 114300 w 183356"/>
                <a:gd name="connsiteY16" fmla="*/ 45244 h 178594"/>
                <a:gd name="connsiteX17" fmla="*/ 83343 w 183356"/>
                <a:gd name="connsiteY17" fmla="*/ 0 h 178594"/>
                <a:gd name="connsiteX0" fmla="*/ 83343 w 183356"/>
                <a:gd name="connsiteY0" fmla="*/ 0 h 178594"/>
                <a:gd name="connsiteX1" fmla="*/ 57148 w 183356"/>
                <a:gd name="connsiteY1" fmla="*/ 14288 h 178594"/>
                <a:gd name="connsiteX2" fmla="*/ 26193 w 183356"/>
                <a:gd name="connsiteY2" fmla="*/ 14288 h 178594"/>
                <a:gd name="connsiteX3" fmla="*/ 19050 w 183356"/>
                <a:gd name="connsiteY3" fmla="*/ 38100 h 178594"/>
                <a:gd name="connsiteX4" fmla="*/ 0 w 183356"/>
                <a:gd name="connsiteY4" fmla="*/ 45244 h 178594"/>
                <a:gd name="connsiteX5" fmla="*/ 19049 w 183356"/>
                <a:gd name="connsiteY5" fmla="*/ 80963 h 178594"/>
                <a:gd name="connsiteX6" fmla="*/ 35718 w 183356"/>
                <a:gd name="connsiteY6" fmla="*/ 97631 h 178594"/>
                <a:gd name="connsiteX7" fmla="*/ 7143 w 183356"/>
                <a:gd name="connsiteY7" fmla="*/ 102394 h 178594"/>
                <a:gd name="connsiteX8" fmla="*/ 4762 w 183356"/>
                <a:gd name="connsiteY8" fmla="*/ 119063 h 178594"/>
                <a:gd name="connsiteX9" fmla="*/ 40481 w 183356"/>
                <a:gd name="connsiteY9" fmla="*/ 133351 h 178594"/>
                <a:gd name="connsiteX10" fmla="*/ 45243 w 183356"/>
                <a:gd name="connsiteY10" fmla="*/ 150019 h 178594"/>
                <a:gd name="connsiteX11" fmla="*/ 109537 w 183356"/>
                <a:gd name="connsiteY11" fmla="*/ 178594 h 178594"/>
                <a:gd name="connsiteX12" fmla="*/ 114299 w 183356"/>
                <a:gd name="connsiteY12" fmla="*/ 145256 h 178594"/>
                <a:gd name="connsiteX13" fmla="*/ 133350 w 183356"/>
                <a:gd name="connsiteY13" fmla="*/ 138113 h 178594"/>
                <a:gd name="connsiteX14" fmla="*/ 157162 w 183356"/>
                <a:gd name="connsiteY14" fmla="*/ 150020 h 178594"/>
                <a:gd name="connsiteX15" fmla="*/ 183356 w 183356"/>
                <a:gd name="connsiteY15" fmla="*/ 114300 h 178594"/>
                <a:gd name="connsiteX16" fmla="*/ 154781 w 183356"/>
                <a:gd name="connsiteY16" fmla="*/ 78582 h 178594"/>
                <a:gd name="connsiteX17" fmla="*/ 114300 w 183356"/>
                <a:gd name="connsiteY17" fmla="*/ 45244 h 178594"/>
                <a:gd name="connsiteX18" fmla="*/ 83343 w 183356"/>
                <a:gd name="connsiteY18" fmla="*/ 0 h 178594"/>
                <a:gd name="connsiteX0" fmla="*/ 88106 w 183356"/>
                <a:gd name="connsiteY0" fmla="*/ 0 h 183356"/>
                <a:gd name="connsiteX1" fmla="*/ 57148 w 183356"/>
                <a:gd name="connsiteY1" fmla="*/ 19050 h 183356"/>
                <a:gd name="connsiteX2" fmla="*/ 26193 w 183356"/>
                <a:gd name="connsiteY2" fmla="*/ 19050 h 183356"/>
                <a:gd name="connsiteX3" fmla="*/ 19050 w 183356"/>
                <a:gd name="connsiteY3" fmla="*/ 42862 h 183356"/>
                <a:gd name="connsiteX4" fmla="*/ 0 w 183356"/>
                <a:gd name="connsiteY4" fmla="*/ 50006 h 183356"/>
                <a:gd name="connsiteX5" fmla="*/ 19049 w 183356"/>
                <a:gd name="connsiteY5" fmla="*/ 85725 h 183356"/>
                <a:gd name="connsiteX6" fmla="*/ 35718 w 183356"/>
                <a:gd name="connsiteY6" fmla="*/ 102393 h 183356"/>
                <a:gd name="connsiteX7" fmla="*/ 7143 w 183356"/>
                <a:gd name="connsiteY7" fmla="*/ 107156 h 183356"/>
                <a:gd name="connsiteX8" fmla="*/ 4762 w 183356"/>
                <a:gd name="connsiteY8" fmla="*/ 123825 h 183356"/>
                <a:gd name="connsiteX9" fmla="*/ 40481 w 183356"/>
                <a:gd name="connsiteY9" fmla="*/ 138113 h 183356"/>
                <a:gd name="connsiteX10" fmla="*/ 45243 w 183356"/>
                <a:gd name="connsiteY10" fmla="*/ 154781 h 183356"/>
                <a:gd name="connsiteX11" fmla="*/ 109537 w 183356"/>
                <a:gd name="connsiteY11" fmla="*/ 183356 h 183356"/>
                <a:gd name="connsiteX12" fmla="*/ 114299 w 183356"/>
                <a:gd name="connsiteY12" fmla="*/ 150018 h 183356"/>
                <a:gd name="connsiteX13" fmla="*/ 133350 w 183356"/>
                <a:gd name="connsiteY13" fmla="*/ 142875 h 183356"/>
                <a:gd name="connsiteX14" fmla="*/ 157162 w 183356"/>
                <a:gd name="connsiteY14" fmla="*/ 154782 h 183356"/>
                <a:gd name="connsiteX15" fmla="*/ 183356 w 183356"/>
                <a:gd name="connsiteY15" fmla="*/ 119062 h 183356"/>
                <a:gd name="connsiteX16" fmla="*/ 154781 w 183356"/>
                <a:gd name="connsiteY16" fmla="*/ 83344 h 183356"/>
                <a:gd name="connsiteX17" fmla="*/ 114300 w 183356"/>
                <a:gd name="connsiteY17" fmla="*/ 50006 h 183356"/>
                <a:gd name="connsiteX18" fmla="*/ 88106 w 183356"/>
                <a:gd name="connsiteY18" fmla="*/ 0 h 183356"/>
                <a:gd name="connsiteX0" fmla="*/ 88106 w 183356"/>
                <a:gd name="connsiteY0" fmla="*/ 0 h 183356"/>
                <a:gd name="connsiteX1" fmla="*/ 57148 w 183356"/>
                <a:gd name="connsiteY1" fmla="*/ 19050 h 183356"/>
                <a:gd name="connsiteX2" fmla="*/ 26193 w 183356"/>
                <a:gd name="connsiteY2" fmla="*/ 19050 h 183356"/>
                <a:gd name="connsiteX3" fmla="*/ 19050 w 183356"/>
                <a:gd name="connsiteY3" fmla="*/ 42862 h 183356"/>
                <a:gd name="connsiteX4" fmla="*/ 0 w 183356"/>
                <a:gd name="connsiteY4" fmla="*/ 50006 h 183356"/>
                <a:gd name="connsiteX5" fmla="*/ 19049 w 183356"/>
                <a:gd name="connsiteY5" fmla="*/ 85725 h 183356"/>
                <a:gd name="connsiteX6" fmla="*/ 35718 w 183356"/>
                <a:gd name="connsiteY6" fmla="*/ 102393 h 183356"/>
                <a:gd name="connsiteX7" fmla="*/ 7143 w 183356"/>
                <a:gd name="connsiteY7" fmla="*/ 107156 h 183356"/>
                <a:gd name="connsiteX8" fmla="*/ 4762 w 183356"/>
                <a:gd name="connsiteY8" fmla="*/ 123825 h 183356"/>
                <a:gd name="connsiteX9" fmla="*/ 40481 w 183356"/>
                <a:gd name="connsiteY9" fmla="*/ 138113 h 183356"/>
                <a:gd name="connsiteX10" fmla="*/ 45243 w 183356"/>
                <a:gd name="connsiteY10" fmla="*/ 154781 h 183356"/>
                <a:gd name="connsiteX11" fmla="*/ 109537 w 183356"/>
                <a:gd name="connsiteY11" fmla="*/ 183356 h 183356"/>
                <a:gd name="connsiteX12" fmla="*/ 121443 w 183356"/>
                <a:gd name="connsiteY12" fmla="*/ 152400 h 183356"/>
                <a:gd name="connsiteX13" fmla="*/ 133350 w 183356"/>
                <a:gd name="connsiteY13" fmla="*/ 142875 h 183356"/>
                <a:gd name="connsiteX14" fmla="*/ 157162 w 183356"/>
                <a:gd name="connsiteY14" fmla="*/ 154782 h 183356"/>
                <a:gd name="connsiteX15" fmla="*/ 183356 w 183356"/>
                <a:gd name="connsiteY15" fmla="*/ 119062 h 183356"/>
                <a:gd name="connsiteX16" fmla="*/ 154781 w 183356"/>
                <a:gd name="connsiteY16" fmla="*/ 83344 h 183356"/>
                <a:gd name="connsiteX17" fmla="*/ 114300 w 183356"/>
                <a:gd name="connsiteY17" fmla="*/ 50006 h 183356"/>
                <a:gd name="connsiteX18" fmla="*/ 88106 w 183356"/>
                <a:gd name="connsiteY18" fmla="*/ 0 h 18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3356" h="183356">
                  <a:moveTo>
                    <a:pt x="88106" y="0"/>
                  </a:moveTo>
                  <a:cubicBezTo>
                    <a:pt x="80962" y="1588"/>
                    <a:pt x="64292" y="17462"/>
                    <a:pt x="57148" y="19050"/>
                  </a:cubicBezTo>
                  <a:lnTo>
                    <a:pt x="26193" y="19050"/>
                  </a:lnTo>
                  <a:lnTo>
                    <a:pt x="19050" y="42862"/>
                  </a:lnTo>
                  <a:lnTo>
                    <a:pt x="0" y="50006"/>
                  </a:lnTo>
                  <a:lnTo>
                    <a:pt x="19049" y="85725"/>
                  </a:lnTo>
                  <a:lnTo>
                    <a:pt x="35718" y="102393"/>
                  </a:lnTo>
                  <a:lnTo>
                    <a:pt x="7143" y="107156"/>
                  </a:lnTo>
                  <a:lnTo>
                    <a:pt x="4762" y="123825"/>
                  </a:lnTo>
                  <a:lnTo>
                    <a:pt x="40481" y="138113"/>
                  </a:lnTo>
                  <a:lnTo>
                    <a:pt x="45243" y="154781"/>
                  </a:lnTo>
                  <a:lnTo>
                    <a:pt x="109537" y="183356"/>
                  </a:lnTo>
                  <a:lnTo>
                    <a:pt x="121443" y="152400"/>
                  </a:lnTo>
                  <a:lnTo>
                    <a:pt x="133350" y="142875"/>
                  </a:lnTo>
                  <a:lnTo>
                    <a:pt x="157162" y="154782"/>
                  </a:lnTo>
                  <a:lnTo>
                    <a:pt x="183356" y="119062"/>
                  </a:lnTo>
                  <a:lnTo>
                    <a:pt x="154781" y="83344"/>
                  </a:lnTo>
                  <a:lnTo>
                    <a:pt x="114300" y="50006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0979" tIns="40490" rIns="80979" bIns="40490" anchor="ctr"/>
            <a:lstStyle/>
            <a:p>
              <a:pPr algn="ctr"/>
              <a:endParaRPr lang="it-IT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onnettore 17">
              <a:extLst>
                <a:ext uri="{FF2B5EF4-FFF2-40B4-BE49-F238E27FC236}">
                  <a16:creationId xmlns:a16="http://schemas.microsoft.com/office/drawing/2014/main" id="{4A437C94-6060-36A7-5B5F-E72475562969}"/>
                </a:ext>
              </a:extLst>
            </p:cNvPr>
            <p:cNvSpPr/>
            <p:nvPr/>
          </p:nvSpPr>
          <p:spPr>
            <a:xfrm>
              <a:off x="7715190" y="1004859"/>
              <a:ext cx="38023" cy="38023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1FF3794-6DCF-AE44-FCAC-D73B0453EB34}"/>
              </a:ext>
            </a:extLst>
          </p:cNvPr>
          <p:cNvSpPr txBox="1"/>
          <p:nvPr/>
        </p:nvSpPr>
        <p:spPr>
          <a:xfrm>
            <a:off x="261142" y="206075"/>
            <a:ext cx="6302105" cy="1266139"/>
          </a:xfrm>
          <a:prstGeom prst="rect">
            <a:avLst/>
          </a:prstGeom>
          <a:noFill/>
        </p:spPr>
        <p:txBody>
          <a:bodyPr wrap="square" lIns="80159" tIns="40080" rIns="80159" bIns="40080">
            <a:spAutoFit/>
          </a:bodyPr>
          <a:lstStyle/>
          <a:p>
            <a:pPr defTabSz="914399">
              <a:defRPr/>
            </a:pPr>
            <a:r>
              <a:rPr lang="it-IT" sz="2801" b="1" spc="-132" dirty="0">
                <a:solidFill>
                  <a:schemeClr val="bg1">
                    <a:lumMod val="75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Lotto unico</a:t>
            </a:r>
          </a:p>
          <a:p>
            <a:pPr defTabSz="914399">
              <a:defRPr/>
            </a:pPr>
            <a:r>
              <a:rPr lang="it-IT" sz="2801" b="1" spc="-132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EX CASERMA DE AMICIS</a:t>
            </a:r>
          </a:p>
          <a:p>
            <a:pPr defTabSz="914399">
              <a:defRPr/>
            </a:pPr>
            <a:r>
              <a:rPr lang="it-IT" sz="2100" dirty="0">
                <a:solidFill>
                  <a:schemeClr val="bg1">
                    <a:lumMod val="50000"/>
                  </a:schemeClr>
                </a:solidFill>
                <a:latin typeface="Dotum" pitchFamily="34" charset="-127"/>
                <a:ea typeface="Dotum" pitchFamily="34" charset="-127"/>
                <a:cs typeface="Arial" pitchFamily="34" charset="0"/>
              </a:rPr>
              <a:t>Sulmona (AQ) 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8F001737-39B6-0BE5-A03B-AC58073269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61"/>
          <a:stretch/>
        </p:blipFill>
        <p:spPr>
          <a:xfrm>
            <a:off x="362742" y="2006833"/>
            <a:ext cx="4290738" cy="4217233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3991B201-A48F-7858-8588-31EBC40E0A74}"/>
              </a:ext>
            </a:extLst>
          </p:cNvPr>
          <p:cNvGrpSpPr/>
          <p:nvPr/>
        </p:nvGrpSpPr>
        <p:grpSpPr>
          <a:xfrm>
            <a:off x="356166" y="6337400"/>
            <a:ext cx="2446411" cy="427574"/>
            <a:chOff x="8348527" y="4235432"/>
            <a:chExt cx="3531836" cy="684114"/>
          </a:xfrm>
        </p:grpSpPr>
        <p:pic>
          <p:nvPicPr>
            <p:cNvPr id="4" name="Picture 2" descr="Agenzia del demanio - Wikipedia">
              <a:extLst>
                <a:ext uri="{FF2B5EF4-FFF2-40B4-BE49-F238E27FC236}">
                  <a16:creationId xmlns:a16="http://schemas.microsoft.com/office/drawing/2014/main" id="{40E3301C-19F0-AFB5-FB4B-E33DCE6985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33" b="22000"/>
            <a:stretch/>
          </p:blipFill>
          <p:spPr bwMode="auto">
            <a:xfrm>
              <a:off x="8348527" y="4235432"/>
              <a:ext cx="1166104" cy="68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31936731-FCBA-A9F2-0F18-06B057A12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3111" t="74037" r="14110" b="10166"/>
            <a:stretch>
              <a:fillRect/>
            </a:stretch>
          </p:blipFill>
          <p:spPr>
            <a:xfrm>
              <a:off x="9645945" y="4272083"/>
              <a:ext cx="2234418" cy="4849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407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cad5845-7324-4c0c-994d-464206e48899">
      <Terms xmlns="http://schemas.microsoft.com/office/infopath/2007/PartnerControls"/>
    </lcf76f155ced4ddcb4097134ff3c332f>
    <TaxCatchAll xmlns="59fe7313-8647-49db-82f6-d36f2f108e4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7BD6A457D00DA4F80EB1F44E2514AD9" ma:contentTypeVersion="16" ma:contentTypeDescription="Creare un nuovo documento." ma:contentTypeScope="" ma:versionID="577e8ae792f81b5920e06a7935b2e070">
  <xsd:schema xmlns:xsd="http://www.w3.org/2001/XMLSchema" xmlns:xs="http://www.w3.org/2001/XMLSchema" xmlns:p="http://schemas.microsoft.com/office/2006/metadata/properties" xmlns:ns2="bcad5845-7324-4c0c-994d-464206e48899" xmlns:ns3="59fe7313-8647-49db-82f6-d36f2f108e49" targetNamespace="http://schemas.microsoft.com/office/2006/metadata/properties" ma:root="true" ma:fieldsID="b16fdf1b741d88ff9f14fcb08cb07961" ns2:_="" ns3:_="">
    <xsd:import namespace="bcad5845-7324-4c0c-994d-464206e48899"/>
    <xsd:import namespace="59fe7313-8647-49db-82f6-d36f2f108e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d5845-7324-4c0c-994d-464206e488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f72c1d30-f23c-4aee-ac48-11a5cdd96f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7313-8647-49db-82f6-d36f2f108e4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a09cb48-38e1-493a-ad50-026007daef94}" ma:internalName="TaxCatchAll" ma:showField="CatchAllData" ma:web="59fe7313-8647-49db-82f6-d36f2f108e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A006F5-78F1-495F-9767-C6C3C99BD7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C1D535-20C8-4C45-A1EC-A46FB780EF52}">
  <ds:schemaRefs>
    <ds:schemaRef ds:uri="59320915-5d6a-410e-aa2a-322b85a5b75c"/>
    <ds:schemaRef ds:uri="http://purl.org/dc/elements/1.1/"/>
    <ds:schemaRef ds:uri="http://schemas.microsoft.com/office/2006/metadata/properties"/>
    <ds:schemaRef ds:uri="http://schemas.microsoft.com/office/2006/documentManagement/types"/>
    <ds:schemaRef ds:uri="854a127d-2b85-44f5-9170-50551ac01894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  <ds:schemaRef ds:uri="bcad5845-7324-4c0c-994d-464206e48899"/>
    <ds:schemaRef ds:uri="59fe7313-8647-49db-82f6-d36f2f108e49"/>
  </ds:schemaRefs>
</ds:datastoreItem>
</file>

<file path=customXml/itemProps3.xml><?xml version="1.0" encoding="utf-8"?>
<ds:datastoreItem xmlns:ds="http://schemas.openxmlformats.org/officeDocument/2006/customXml" ds:itemID="{D7F7B42F-2DF6-4034-8633-D7E1174F8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ad5845-7324-4c0c-994d-464206e48899"/>
    <ds:schemaRef ds:uri="59fe7313-8647-49db-82f6-d36f2f108e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333</Words>
  <Application>Microsoft Office PowerPoint</Application>
  <PresentationFormat>Custom</PresentationFormat>
  <Paragraphs>45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di Office</vt:lpstr>
      <vt:lpstr>PowerPoint Presentation</vt:lpstr>
      <vt:lpstr>PowerPoint Presentation</vt:lpstr>
      <vt:lpstr>PowerPoint Presentation</vt:lpstr>
    </vt:vector>
  </TitlesOfParts>
  <Company>Ministero dell'Economia e della Finanze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Eva Mastroianni</dc:creator>
  <cp:lastModifiedBy>GRAZIANI FRANCESCA</cp:lastModifiedBy>
  <cp:revision>64</cp:revision>
  <cp:lastPrinted>2017-02-28T08:39:19Z</cp:lastPrinted>
  <dcterms:created xsi:type="dcterms:W3CDTF">2014-01-27T09:58:15Z</dcterms:created>
  <dcterms:modified xsi:type="dcterms:W3CDTF">2026-01-29T08:31:28Z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0x010100B7BD6A457D00DA4F80EB1F44E2514AD9</vt:lpwstr>
  </property>
  <property fmtid="{D5CDD505-2E9C-101B-9397-08002B2CF9AE}" pid="3" name="MediaServiceImageTags">
    <vt:lpwstr/>
  </property>
  <property fmtid="{D5CDD505-2E9C-101B-9397-08002B2CF9AE}" pid="4" name="MSIP_Label_3712ed7a-c3f3-40dd-a6e9-bab62c26469f_Enabled">
    <vt:lpwstr>true</vt:lpwstr>
  </property>
  <property fmtid="{D5CDD505-2E9C-101B-9397-08002B2CF9AE}" pid="5" name="MSIP_Label_3712ed7a-c3f3-40dd-a6e9-bab62c26469f_SetDate">
    <vt:lpwstr>2024-03-25T15:24:42Z</vt:lpwstr>
  </property>
  <property fmtid="{D5CDD505-2E9C-101B-9397-08002B2CF9AE}" pid="6" name="MSIP_Label_3712ed7a-c3f3-40dd-a6e9-bab62c26469f_Method">
    <vt:lpwstr>Standard</vt:lpwstr>
  </property>
  <property fmtid="{D5CDD505-2E9C-101B-9397-08002B2CF9AE}" pid="7" name="MSIP_Label_3712ed7a-c3f3-40dd-a6e9-bab62c26469f_Name">
    <vt:lpwstr>Uso interno</vt:lpwstr>
  </property>
  <property fmtid="{D5CDD505-2E9C-101B-9397-08002B2CF9AE}" pid="8" name="MSIP_Label_3712ed7a-c3f3-40dd-a6e9-bab62c26469f_SiteId">
    <vt:lpwstr>5c13bf6f-11aa-44a8-aac0-fc5ed659c30a</vt:lpwstr>
  </property>
  <property fmtid="{D5CDD505-2E9C-101B-9397-08002B2CF9AE}" pid="9" name="MSIP_Label_3712ed7a-c3f3-40dd-a6e9-bab62c26469f_ActionId">
    <vt:lpwstr>e17cad2f-cc27-4f5f-861c-d9bd26b4b4f8</vt:lpwstr>
  </property>
  <property fmtid="{D5CDD505-2E9C-101B-9397-08002B2CF9AE}" pid="10" name="MSIP_Label_3712ed7a-c3f3-40dd-a6e9-bab62c26469f_ContentBits">
    <vt:lpwstr>3</vt:lpwstr>
  </property>
  <property fmtid="{D5CDD505-2E9C-101B-9397-08002B2CF9AE}" pid="11" name="Order">
    <vt:lpwstr>221100.000000000</vt:lpwstr>
  </property>
  <property fmtid="{D5CDD505-2E9C-101B-9397-08002B2CF9AE}" pid="12" name="xd_ProgID">
    <vt:lpwstr/>
  </property>
  <property fmtid="{D5CDD505-2E9C-101B-9397-08002B2CF9AE}" pid="13" name="ComplianceAssetId">
    <vt:lpwstr/>
  </property>
  <property fmtid="{D5CDD505-2E9C-101B-9397-08002B2CF9AE}" pid="14" name="TemplateUrl">
    <vt:lpwstr/>
  </property>
  <property fmtid="{D5CDD505-2E9C-101B-9397-08002B2CF9AE}" pid="15" name="_ExtendedDescription">
    <vt:lpwstr/>
  </property>
  <property fmtid="{D5CDD505-2E9C-101B-9397-08002B2CF9AE}" pid="16" name="xd_Signature">
    <vt:lpwstr/>
  </property>
  <property fmtid="{D5CDD505-2E9C-101B-9397-08002B2CF9AE}" pid="17" name="TriggerFlowInfo">
    <vt:lpwstr/>
  </property>
  <property fmtid="{D5CDD505-2E9C-101B-9397-08002B2CF9AE}" pid="18" name="_SourceUrl">
    <vt:lpwstr/>
  </property>
  <property fmtid="{D5CDD505-2E9C-101B-9397-08002B2CF9AE}" pid="19" name="_SharedFileIndex">
    <vt:lpwstr/>
  </property>
</Properties>
</file>